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E0C8B-A0AB-4055-9A0E-2324969DD23E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FD18-CB93-421A-9D22-6BCF3D04957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EBDCF3-9CBD-4CF2-B571-F7AA46EE9925}" type="datetimeFigureOut">
              <a:rPr lang="id-ID" smtClean="0"/>
              <a:pPr/>
              <a:t>07/12/2016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9CC882-06BF-44E4-9517-93034E99E2E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114800"/>
          </a:xfrm>
        </p:spPr>
        <p:txBody>
          <a:bodyPr/>
          <a:lstStyle/>
          <a:p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dibeli</a:t>
            </a:r>
            <a:r>
              <a:rPr lang="en-US" dirty="0" smtClean="0"/>
              <a:t>, </a:t>
            </a:r>
            <a:r>
              <a:rPr lang="en-US" dirty="0" err="1" smtClean="0"/>
              <a:t>dipergunakan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i="1" dirty="0" err="1" smtClean="0"/>
              <a:t>Fisik</a:t>
            </a:r>
            <a:r>
              <a:rPr lang="en-US" i="1" dirty="0" smtClean="0"/>
              <a:t>, </a:t>
            </a:r>
            <a:r>
              <a:rPr lang="en-US" i="1" dirty="0" err="1" smtClean="0"/>
              <a:t>jasa</a:t>
            </a:r>
            <a:r>
              <a:rPr lang="en-US" i="1" dirty="0" smtClean="0"/>
              <a:t>, </a:t>
            </a:r>
            <a:r>
              <a:rPr lang="en-US" i="1" dirty="0" err="1" smtClean="0"/>
              <a:t>orang</a:t>
            </a:r>
            <a:r>
              <a:rPr lang="en-US" i="1" dirty="0" smtClean="0"/>
              <a:t>, </a:t>
            </a:r>
            <a:r>
              <a:rPr lang="en-US" i="1" dirty="0" err="1" smtClean="0"/>
              <a:t>tempat</a:t>
            </a:r>
            <a:r>
              <a:rPr lang="en-US" i="1" dirty="0" smtClean="0"/>
              <a:t>, </a:t>
            </a:r>
            <a:r>
              <a:rPr lang="en-US" i="1" dirty="0" err="1" smtClean="0"/>
              <a:t>organisasi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ide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073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BAB VI</a:t>
            </a:r>
            <a:br>
              <a:rPr lang="id-ID" dirty="0" smtClean="0"/>
            </a:br>
            <a:r>
              <a:rPr lang="en-US" dirty="0" smtClean="0"/>
              <a:t>MERANCANG PRODUK</a:t>
            </a:r>
            <a:br>
              <a:rPr lang="en-US" dirty="0" smtClean="0"/>
            </a:br>
            <a:r>
              <a:rPr lang="en-US" i="1" dirty="0" smtClean="0"/>
              <a:t>PRODUK, MEREK, KEMASAN DAN PELAYANAN</a:t>
            </a:r>
            <a:endParaRPr lang="en-US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763000" cy="4572000"/>
          </a:xfrm>
        </p:spPr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litbang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gagalnya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Dilema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PENGEMBANGAN PRODUK BARU DAN STRATEGI DAUR HIDUP PRODUK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10600" cy="6705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 </a:t>
            </a:r>
            <a:r>
              <a:rPr lang="en-US" dirty="0" err="1" smtClean="0"/>
              <a:t>langkah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endParaRPr lang="en-US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mengesampingkan</a:t>
            </a:r>
            <a:r>
              <a:rPr lang="en-US" dirty="0" smtClean="0"/>
              <a:t> yang </a:t>
            </a:r>
            <a:r>
              <a:rPr lang="en-US" dirty="0" err="1" smtClean="0"/>
              <a:t>jelek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paling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mencurahkan</a:t>
            </a:r>
            <a:r>
              <a:rPr lang="en-US" dirty="0" smtClean="0"/>
              <a:t> </a:t>
            </a:r>
            <a:r>
              <a:rPr lang="en-US" dirty="0" err="1" smtClean="0"/>
              <a:t>energinya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Font typeface="+mj-lt"/>
              <a:buAutoNum type="arabicPeriod" startAt="5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553200"/>
          </a:xfrm>
        </p:spPr>
        <p:txBody>
          <a:bodyPr/>
          <a:lstStyle/>
          <a:p>
            <a:pPr marL="582930" indent="-514350">
              <a:buFont typeface="+mj-lt"/>
              <a:buAutoNum type="arabicPeriod" startAt="6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endParaRPr lang="en-US" dirty="0" smtClean="0"/>
          </a:p>
          <a:p>
            <a:pPr marL="582930" indent="-514350">
              <a:buFont typeface="+mj-lt"/>
              <a:buAutoNum type="arabicPeriod" startAt="7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realistik</a:t>
            </a:r>
            <a:endParaRPr lang="en-US" dirty="0" smtClean="0"/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Komersialisasi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STRATEGI DAUR-HIDUP PRODUK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Introduksi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perkenalkan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Pertumbuhan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pesat</a:t>
            </a:r>
            <a:endParaRPr lang="en-US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marL="582930" indent="-514350">
              <a:buAutoNum type="arabicPeriod" startAt="5"/>
            </a:pPr>
            <a:r>
              <a:rPr lang="en-US" dirty="0" err="1" smtClean="0"/>
              <a:t>Menurun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50760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DHP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smtClean="0"/>
              <a:t>Gaya (style)</a:t>
            </a:r>
          </a:p>
          <a:p>
            <a:pPr marL="582930" indent="-514350"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ekspresi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terbedakan</a:t>
            </a:r>
            <a:endParaRPr lang="en-US" dirty="0" smtClean="0"/>
          </a:p>
          <a:p>
            <a:pPr marL="582930" indent="-514350">
              <a:buAutoNum type="arabicPeriod" startAt="2"/>
            </a:pPr>
            <a:r>
              <a:rPr lang="en-US" dirty="0" smtClean="0"/>
              <a:t>Model (fashion)</a:t>
            </a:r>
          </a:p>
          <a:p>
            <a:pPr marL="582930" indent="-514350">
              <a:buNone/>
            </a:pPr>
            <a:r>
              <a:rPr lang="en-US" dirty="0" smtClean="0"/>
              <a:t>	Gaya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582930" indent="-514350">
              <a:buAutoNum type="arabicPeriod" startAt="3"/>
            </a:pPr>
            <a:r>
              <a:rPr lang="en-US" dirty="0" smtClean="0"/>
              <a:t>Mode (fad)</a:t>
            </a:r>
          </a:p>
          <a:p>
            <a:pPr marL="582930" indent="-514350">
              <a:buNone/>
            </a:pPr>
            <a:r>
              <a:rPr lang="en-US" dirty="0" smtClean="0"/>
              <a:t>	Model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,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smtClean="0"/>
              <a:t>menurun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70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rancangan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pengemasan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lain 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KLASIFIKASI PRODUK</a:t>
            </a:r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82930" indent="-514350">
              <a:buAutoNum type="alphaL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- </a:t>
            </a:r>
            <a:r>
              <a:rPr lang="en-US" dirty="0" err="1" smtClean="0"/>
              <a:t>hari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, </a:t>
            </a:r>
            <a:r>
              <a:rPr lang="en-US" dirty="0" err="1" smtClean="0"/>
              <a:t>seketika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membanding-bandingkan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membelinya</a:t>
            </a:r>
            <a:r>
              <a:rPr lang="en-US" dirty="0" smtClean="0"/>
              <a:t> minimal</a:t>
            </a:r>
          </a:p>
          <a:p>
            <a:pPr marL="582930" indent="-514350">
              <a:buAutoNum type="alphaLcPeriod" startAt="2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Shoping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,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,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6203160"/>
          </a:xfrm>
        </p:spPr>
        <p:txBody>
          <a:bodyPr/>
          <a:lstStyle/>
          <a:p>
            <a:pPr marL="582930" indent="-514350">
              <a:buFont typeface="+mj-lt"/>
              <a:buAutoNum type="alphaLcPeriod" startAt="3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endParaRPr lang="en-US" dirty="0" smtClean="0"/>
          </a:p>
          <a:p>
            <a:pPr marL="582930" indent="-514350">
              <a:buAutoNum type="alphaLcPeriod" startAt="4"/>
            </a:pP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membelinya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individualatau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:</a:t>
            </a:r>
          </a:p>
          <a:p>
            <a:pPr marL="582930" indent="-514350">
              <a:buAutoNum type="alphaL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material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endParaRPr lang="en-US" dirty="0" smtClean="0"/>
          </a:p>
          <a:p>
            <a:pPr marL="582930" indent="-514350">
              <a:buAutoNum type="alphaLcPeriod" startAt="2"/>
            </a:pPr>
            <a:r>
              <a:rPr lang="en-US" dirty="0" err="1" smtClean="0"/>
              <a:t>Barang</a:t>
            </a:r>
            <a:r>
              <a:rPr lang="en-US" dirty="0" smtClean="0"/>
              <a:t> modal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pPr marL="582930" indent="-514350">
              <a:buAutoNum type="alphaLcPeriod" startAt="3"/>
            </a:pP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KEPUTUSAN PRODUK INDIVIDUAL</a:t>
            </a:r>
          </a:p>
          <a:p>
            <a:pPr>
              <a:buNone/>
            </a:pPr>
            <a:endParaRPr lang="id-ID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4282" y="1752600"/>
            <a:ext cx="1157318" cy="9144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Atribut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Produk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716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5000" y="1752600"/>
            <a:ext cx="1371600" cy="9144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Penetapan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Merek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2766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0" y="1752600"/>
            <a:ext cx="1600200" cy="9144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Pengemasan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43600" y="1752600"/>
            <a:ext cx="1371600" cy="9144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Pemberian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label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02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3152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848600" y="1752600"/>
            <a:ext cx="1295400" cy="9144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Layanan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Dukungan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Produk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2696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rancangan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Sponsor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	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382000" cy="64008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Pengemasan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pembungkus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AutoNum type="arabicPeriod" startAt="4"/>
            </a:pPr>
            <a:r>
              <a:rPr lang="en-US" dirty="0" err="1" smtClean="0"/>
              <a:t>Pembuatan</a:t>
            </a:r>
            <a:r>
              <a:rPr lang="en-US" dirty="0" smtClean="0"/>
              <a:t> Label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AutoNum type="arabicPeriod" startAt="5"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AutoNum type="arabicPeriod" startAt="5"/>
            </a:pPr>
            <a:endParaRPr lang="en-US" dirty="0" smtClean="0"/>
          </a:p>
          <a:p>
            <a:pPr marL="582930" indent="-514350"/>
            <a:r>
              <a:rPr lang="en-US" dirty="0" smtClean="0"/>
              <a:t>KEPUTUSAN LINI PRODUK</a:t>
            </a:r>
          </a:p>
          <a:p>
            <a:pPr marL="582930" indent="-514350">
              <a:buNone/>
            </a:pP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,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77000"/>
          </a:xfrm>
        </p:spPr>
        <p:txBody>
          <a:bodyPr/>
          <a:lstStyle/>
          <a:p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	</a:t>
            </a:r>
            <a:r>
              <a:rPr lang="en-US" dirty="0" err="1" smtClean="0"/>
              <a:t>Memperpanjang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	</a:t>
            </a:r>
            <a:r>
              <a:rPr lang="en-US" dirty="0" err="1" smtClean="0"/>
              <a:t>Memperpanjang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	</a:t>
            </a:r>
            <a:r>
              <a:rPr lang="en-US" dirty="0" err="1" smtClean="0"/>
              <a:t>Memperpanjang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KEPUTUSAN BAURAN PRODUK</a:t>
            </a:r>
          </a:p>
          <a:p>
            <a:pPr>
              <a:buNone/>
            </a:pP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Kumpulan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agar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75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BAB VI MERANCANG PRODUK PRODUK, MEREK, KEMASAN DAN PELAYANAN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PENGEMBANGAN PRODUK BARU DAN STRATEGI DAUR HIDUP PRODUK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PRODUK PRODUK, MEREK, KEMASAN DAN PELAYANAN</dc:title>
  <dc:creator>notebook</dc:creator>
  <cp:lastModifiedBy>notebook</cp:lastModifiedBy>
  <cp:revision>2</cp:revision>
  <dcterms:created xsi:type="dcterms:W3CDTF">2016-11-30T03:34:24Z</dcterms:created>
  <dcterms:modified xsi:type="dcterms:W3CDTF">2016-12-07T03:42:07Z</dcterms:modified>
</cp:coreProperties>
</file>