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797675" cy="992822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E0C8B-A0AB-4055-9A0E-2324969DD23E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5FD18-CB93-421A-9D22-6BCF3D04957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EBDCF3-9CBD-4CF2-B571-F7AA46EE9925}" type="datetimeFigureOut">
              <a:rPr lang="id-ID" smtClean="0"/>
              <a:pPr/>
              <a:t>07/12/2016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9CC882-06BF-44E4-9517-93034E99E2E7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534400" cy="4114800"/>
          </a:xfrm>
        </p:spPr>
        <p:txBody>
          <a:bodyPr/>
          <a:lstStyle/>
          <a:p>
            <a:r>
              <a:rPr lang="en-US" dirty="0" err="1" smtClean="0"/>
              <a:t>Produk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, </a:t>
            </a:r>
            <a:r>
              <a:rPr lang="en-US" dirty="0" err="1" smtClean="0"/>
              <a:t>dibeli</a:t>
            </a:r>
            <a:r>
              <a:rPr lang="en-US" dirty="0" smtClean="0"/>
              <a:t>, </a:t>
            </a:r>
            <a:r>
              <a:rPr lang="en-US" dirty="0" err="1" smtClean="0"/>
              <a:t>dipergunakan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dikonsumsi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memuaskan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i="1" dirty="0" err="1" smtClean="0"/>
              <a:t>Fisik</a:t>
            </a:r>
            <a:r>
              <a:rPr lang="en-US" i="1" dirty="0" smtClean="0"/>
              <a:t>, </a:t>
            </a:r>
            <a:r>
              <a:rPr lang="en-US" i="1" dirty="0" err="1" smtClean="0"/>
              <a:t>jasa</a:t>
            </a:r>
            <a:r>
              <a:rPr lang="en-US" i="1" dirty="0" smtClean="0"/>
              <a:t>, </a:t>
            </a:r>
            <a:r>
              <a:rPr lang="en-US" i="1" dirty="0" err="1" smtClean="0"/>
              <a:t>orang</a:t>
            </a:r>
            <a:r>
              <a:rPr lang="en-US" i="1" dirty="0" smtClean="0"/>
              <a:t>, </a:t>
            </a:r>
            <a:r>
              <a:rPr lang="en-US" i="1" dirty="0" err="1" smtClean="0"/>
              <a:t>tempat</a:t>
            </a:r>
            <a:r>
              <a:rPr lang="en-US" i="1" dirty="0" smtClean="0"/>
              <a:t>, </a:t>
            </a:r>
            <a:r>
              <a:rPr lang="en-US" i="1" dirty="0" err="1" smtClean="0"/>
              <a:t>organisasi</a:t>
            </a:r>
            <a:r>
              <a:rPr lang="en-US" i="1" dirty="0" smtClean="0"/>
              <a:t>,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ide</a:t>
            </a:r>
            <a:endParaRPr lang="en-US" i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686800" cy="1140736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BAB VI</a:t>
            </a:r>
            <a:br>
              <a:rPr lang="id-ID" dirty="0" smtClean="0"/>
            </a:br>
            <a:r>
              <a:rPr lang="en-US" dirty="0" smtClean="0"/>
              <a:t>MERANCANG PRODUK</a:t>
            </a:r>
            <a:br>
              <a:rPr lang="en-US" dirty="0" smtClean="0"/>
            </a:br>
            <a:r>
              <a:rPr lang="en-US" i="1" dirty="0" smtClean="0"/>
              <a:t>PRODUK, MEREK, KEMASAN DAN PELAYANAN</a:t>
            </a:r>
            <a:endParaRPr lang="en-US" i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763000" cy="4572000"/>
          </a:xfrm>
        </p:spPr>
        <p:txBody>
          <a:bodyPr/>
          <a:lstStyle/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,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modifikasi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litbang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gagalnya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/>
              <a:t>Dilema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58293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PENGEMBANGAN PRODUK BARU DAN STRATEGI DAUR HIDUP PRODUK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610600" cy="67056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8 </a:t>
            </a:r>
            <a:r>
              <a:rPr lang="en-US" dirty="0" err="1" smtClean="0"/>
              <a:t>langkah</a:t>
            </a:r>
            <a:r>
              <a:rPr lang="en-US" dirty="0" smtClean="0"/>
              <a:t> :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Penggalian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sistematik</a:t>
            </a:r>
            <a:endParaRPr lang="en-US" dirty="0" smtClean="0"/>
          </a:p>
          <a:p>
            <a:pPr marL="582930" indent="-514350">
              <a:buFont typeface="+mj-lt"/>
              <a:buAutoNum type="arabicPeriod" startAt="2"/>
            </a:pPr>
            <a:r>
              <a:rPr lang="en-US" dirty="0" err="1" smtClean="0"/>
              <a:t>Penyaringan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Menyaring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agar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mengesampingkan</a:t>
            </a:r>
            <a:r>
              <a:rPr lang="en-US" dirty="0" smtClean="0"/>
              <a:t> yang </a:t>
            </a:r>
            <a:r>
              <a:rPr lang="en-US" dirty="0" err="1" smtClean="0"/>
              <a:t>jelek</a:t>
            </a:r>
            <a:r>
              <a:rPr lang="en-US" dirty="0" smtClean="0"/>
              <a:t> </a:t>
            </a:r>
            <a:r>
              <a:rPr lang="en-US" dirty="0" err="1" smtClean="0"/>
              <a:t>sedini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endParaRPr lang="en-US" dirty="0" smtClean="0"/>
          </a:p>
          <a:p>
            <a:pPr marL="582930" indent="-514350">
              <a:buFont typeface="+mj-lt"/>
              <a:buAutoNum type="arabicPeriod" startAt="3"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menyukai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,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sifat-sifat</a:t>
            </a:r>
            <a:r>
              <a:rPr lang="en-US" dirty="0" smtClean="0"/>
              <a:t> paling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mencurahkan</a:t>
            </a:r>
            <a:r>
              <a:rPr lang="en-US" dirty="0" smtClean="0"/>
              <a:t> </a:t>
            </a:r>
            <a:r>
              <a:rPr lang="en-US" dirty="0" err="1" smtClean="0"/>
              <a:t>energinya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menerus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0"/>
            <a:ext cx="8763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tarik</a:t>
            </a:r>
            <a:r>
              <a:rPr lang="en-US" dirty="0" smtClean="0"/>
              <a:t> </a:t>
            </a:r>
            <a:r>
              <a:rPr lang="en-US" dirty="0" err="1" smtClean="0"/>
              <a:t>kuat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  <a:p>
            <a:pPr marL="582930" indent="-514350">
              <a:buFont typeface="+mj-lt"/>
              <a:buAutoNum type="arabicPeriod" startAt="4"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Font typeface="+mj-lt"/>
              <a:buAutoNum type="arabicPeriod" startAt="5"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Tinjauan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, </a:t>
            </a:r>
            <a:r>
              <a:rPr lang="en-US" dirty="0" err="1" smtClean="0"/>
              <a:t>biaya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proyeksi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610600" cy="6553200"/>
          </a:xfrm>
        </p:spPr>
        <p:txBody>
          <a:bodyPr/>
          <a:lstStyle/>
          <a:p>
            <a:pPr marL="582930" indent="-514350">
              <a:buFont typeface="+mj-lt"/>
              <a:buAutoNum type="arabicPeriod" startAt="6"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menawarkan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dimodifikasi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segmen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sekarang</a:t>
            </a:r>
            <a:endParaRPr lang="en-US" dirty="0" smtClean="0"/>
          </a:p>
          <a:p>
            <a:pPr marL="582930" indent="-514350">
              <a:buFont typeface="+mj-lt"/>
              <a:buAutoNum type="arabicPeriod" startAt="7"/>
            </a:pP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pemasaran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program </a:t>
            </a:r>
            <a:r>
              <a:rPr lang="en-US" dirty="0" err="1" smtClean="0"/>
              <a:t>pemasaran</a:t>
            </a:r>
            <a:r>
              <a:rPr lang="en-US" dirty="0" smtClean="0"/>
              <a:t> </a:t>
            </a:r>
            <a:r>
              <a:rPr lang="en-US" dirty="0" err="1" smtClean="0"/>
              <a:t>diuji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realistik</a:t>
            </a:r>
            <a:endParaRPr lang="en-US" dirty="0" smtClean="0"/>
          </a:p>
          <a:p>
            <a:pPr marL="582930" indent="-514350">
              <a:buFont typeface="+mj-lt"/>
              <a:buAutoNum type="arabicPeriod" startAt="8"/>
            </a:pPr>
            <a:r>
              <a:rPr lang="en-US" dirty="0" err="1" smtClean="0"/>
              <a:t>Komersialisasi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Memperkenalkan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763000" cy="655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STRATEGI DAUR-HIDUP PRODUK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Ada</a:t>
            </a:r>
            <a:r>
              <a:rPr lang="en-US" dirty="0" smtClean="0"/>
              <a:t> 5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:</a:t>
            </a:r>
          </a:p>
          <a:p>
            <a:pPr marL="582930" indent="-514350">
              <a:buAutoNum type="arabicPeriod"/>
            </a:pP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marL="582930" indent="-514350">
              <a:buFont typeface="+mj-lt"/>
              <a:buAutoNum type="arabicPeriod" startAt="2"/>
            </a:pPr>
            <a:r>
              <a:rPr lang="en-US" dirty="0" err="1" smtClean="0"/>
              <a:t>Introduksi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yang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perkenalkan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endParaRPr lang="en-US" dirty="0" smtClean="0"/>
          </a:p>
          <a:p>
            <a:pPr marL="582930" indent="-514350">
              <a:buFont typeface="+mj-lt"/>
              <a:buAutoNum type="arabicPeriod" startAt="3"/>
            </a:pPr>
            <a:r>
              <a:rPr lang="en-US" dirty="0" err="1" smtClean="0"/>
              <a:t>Pertumbuhan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yang </a:t>
            </a:r>
            <a:r>
              <a:rPr lang="en-US" dirty="0" err="1" smtClean="0"/>
              <a:t>pesat</a:t>
            </a:r>
            <a:endParaRPr lang="en-US" dirty="0" smtClean="0"/>
          </a:p>
          <a:p>
            <a:pPr marL="582930" indent="-514350">
              <a:buFont typeface="+mj-lt"/>
              <a:buAutoNum type="arabicPeriod" startAt="4"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pertumbuhan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yang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r>
              <a:rPr lang="en-US" dirty="0" smtClean="0"/>
              <a:t> </a:t>
            </a:r>
            <a:r>
              <a:rPr lang="en-US" dirty="0" err="1" smtClean="0"/>
              <a:t>potensial</a:t>
            </a:r>
            <a:endParaRPr lang="en-US" dirty="0" smtClean="0"/>
          </a:p>
          <a:p>
            <a:pPr marL="582930" indent="-514350">
              <a:buAutoNum type="arabicPeriod" startAt="5"/>
            </a:pPr>
            <a:r>
              <a:rPr lang="en-US" dirty="0" err="1" smtClean="0"/>
              <a:t>Menurun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turun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menurun</a:t>
            </a:r>
            <a:r>
              <a:rPr lang="en-US" dirty="0" smtClean="0"/>
              <a:t> </a:t>
            </a:r>
          </a:p>
          <a:p>
            <a:pPr marL="582930" indent="-514350">
              <a:buNone/>
            </a:pP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50760"/>
          </a:xfrm>
        </p:spPr>
        <p:txBody>
          <a:bodyPr/>
          <a:lstStyle/>
          <a:p>
            <a:r>
              <a:rPr lang="en-US" dirty="0" err="1" smtClean="0"/>
              <a:t>Konsep</a:t>
            </a:r>
            <a:r>
              <a:rPr lang="en-US" dirty="0" smtClean="0"/>
              <a:t> DHP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diterapkan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:</a:t>
            </a:r>
          </a:p>
          <a:p>
            <a:pPr marL="582930" indent="-514350">
              <a:buAutoNum type="arabicPeriod"/>
            </a:pPr>
            <a:r>
              <a:rPr lang="en-US" dirty="0" smtClean="0"/>
              <a:t>Gaya (style)</a:t>
            </a:r>
          </a:p>
          <a:p>
            <a:pPr marL="582930" indent="-514350">
              <a:buNone/>
            </a:pPr>
            <a:r>
              <a:rPr lang="en-US" dirty="0" smtClean="0"/>
              <a:t>	Cara </a:t>
            </a:r>
            <a:r>
              <a:rPr lang="en-US" dirty="0" err="1" smtClean="0"/>
              <a:t>ekspresi</a:t>
            </a:r>
            <a:r>
              <a:rPr lang="en-US" dirty="0" smtClean="0"/>
              <a:t> yang </a:t>
            </a:r>
            <a:r>
              <a:rPr lang="en-US" dirty="0" err="1" smtClean="0"/>
              <a:t>mendasar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terbedakan</a:t>
            </a:r>
            <a:endParaRPr lang="en-US" dirty="0" smtClean="0"/>
          </a:p>
          <a:p>
            <a:pPr marL="582930" indent="-514350">
              <a:buAutoNum type="arabicPeriod" startAt="2"/>
            </a:pPr>
            <a:r>
              <a:rPr lang="en-US" dirty="0" smtClean="0"/>
              <a:t>Model (fashion)</a:t>
            </a:r>
          </a:p>
          <a:p>
            <a:pPr marL="582930" indent="-514350">
              <a:buNone/>
            </a:pPr>
            <a:r>
              <a:rPr lang="en-US" dirty="0" smtClean="0"/>
              <a:t>	Gaya yang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yang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populer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 marL="582930" indent="-514350">
              <a:buAutoNum type="arabicPeriod" startAt="3"/>
            </a:pPr>
            <a:r>
              <a:rPr lang="en-US" dirty="0" smtClean="0"/>
              <a:t>Mode (fad)</a:t>
            </a:r>
          </a:p>
          <a:p>
            <a:pPr marL="582930" indent="-514350">
              <a:buNone/>
            </a:pPr>
            <a:r>
              <a:rPr lang="en-US" dirty="0" smtClean="0"/>
              <a:t>	Model yang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,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puncak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smtClean="0"/>
              <a:t>menurun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763000" cy="6705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Jasa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kepemilikan</a:t>
            </a:r>
            <a:r>
              <a:rPr lang="en-US" dirty="0" smtClean="0"/>
              <a:t> </a:t>
            </a:r>
            <a:r>
              <a:rPr lang="en-US" dirty="0" err="1" smtClean="0"/>
              <a:t>apapun</a:t>
            </a:r>
            <a:endParaRPr lang="en-US" dirty="0" smtClean="0"/>
          </a:p>
          <a:p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	1.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 yang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2.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, </a:t>
            </a:r>
            <a:r>
              <a:rPr lang="en-US" dirty="0" err="1" smtClean="0"/>
              <a:t>sifat</a:t>
            </a:r>
            <a:r>
              <a:rPr lang="en-US" dirty="0" smtClean="0"/>
              <a:t>, </a:t>
            </a:r>
            <a:r>
              <a:rPr lang="en-US" dirty="0" err="1" smtClean="0"/>
              <a:t>rancangan</a:t>
            </a:r>
            <a:r>
              <a:rPr lang="en-US" dirty="0" smtClean="0"/>
              <a:t>,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pengemasan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sifat</a:t>
            </a:r>
            <a:r>
              <a:rPr lang="en-US" dirty="0" smtClean="0"/>
              <a:t> lain yang </a:t>
            </a:r>
            <a:r>
              <a:rPr lang="en-US" dirty="0" err="1" smtClean="0"/>
              <a:t>digabungkan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3.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Tambahan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tambahan</a:t>
            </a:r>
            <a:r>
              <a:rPr lang="en-US" dirty="0" smtClean="0"/>
              <a:t> </a:t>
            </a:r>
            <a:r>
              <a:rPr lang="en-US" dirty="0" err="1" smtClean="0"/>
              <a:t>servis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disekitar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6553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KLASIFIKASI PRODUK</a:t>
            </a:r>
          </a:p>
          <a:p>
            <a:pPr>
              <a:buNone/>
            </a:pPr>
            <a:r>
              <a:rPr lang="en-US" b="1" dirty="0" smtClean="0"/>
              <a:t>1. </a:t>
            </a:r>
            <a:r>
              <a:rPr lang="en-US" b="1" dirty="0" err="1" smtClean="0"/>
              <a:t>Produk</a:t>
            </a:r>
            <a:r>
              <a:rPr lang="en-US" b="1" dirty="0" smtClean="0"/>
              <a:t> </a:t>
            </a:r>
            <a:r>
              <a:rPr lang="en-US" b="1" dirty="0" err="1" smtClean="0"/>
              <a:t>Konsumen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dibeli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konsumsi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endParaRPr lang="en-US" dirty="0" smtClean="0"/>
          </a:p>
          <a:p>
            <a:pPr marL="582930" indent="-514350">
              <a:buAutoNum type="alphaLcPeriod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sehari</a:t>
            </a:r>
            <a:r>
              <a:rPr lang="en-US" dirty="0" smtClean="0"/>
              <a:t>- </a:t>
            </a:r>
            <a:r>
              <a:rPr lang="en-US" dirty="0" err="1" smtClean="0"/>
              <a:t>hari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dibeli</a:t>
            </a:r>
            <a:r>
              <a:rPr lang="en-US" dirty="0" smtClean="0"/>
              <a:t>, </a:t>
            </a:r>
            <a:r>
              <a:rPr lang="en-US" dirty="0" err="1" smtClean="0"/>
              <a:t>seketika</a:t>
            </a:r>
            <a:r>
              <a:rPr lang="en-US" dirty="0" smtClean="0"/>
              <a:t>,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 smtClean="0"/>
              <a:t>membanding-bandingkan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membelinya</a:t>
            </a:r>
            <a:r>
              <a:rPr lang="en-US" dirty="0" smtClean="0"/>
              <a:t> minimal</a:t>
            </a:r>
          </a:p>
          <a:p>
            <a:pPr marL="582930" indent="-514350">
              <a:buAutoNum type="alphaLcPeriod" startAt="2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Shoping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, yang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,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kesesuaian</a:t>
            </a:r>
            <a:r>
              <a:rPr lang="en-US" dirty="0" smtClean="0"/>
              <a:t>, </a:t>
            </a:r>
            <a:r>
              <a:rPr lang="en-US" dirty="0" err="1" smtClean="0"/>
              <a:t>mutu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gayanya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305800" cy="6203160"/>
          </a:xfrm>
        </p:spPr>
        <p:txBody>
          <a:bodyPr/>
          <a:lstStyle/>
          <a:p>
            <a:pPr marL="582930" indent="-514350">
              <a:buFont typeface="+mj-lt"/>
              <a:buAutoNum type="alphaLcPeriod" startAt="3"/>
            </a:pP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unik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r>
              <a:rPr lang="en-US" dirty="0" smtClean="0"/>
              <a:t> yang </a:t>
            </a:r>
            <a:r>
              <a:rPr lang="en-US" dirty="0" err="1" smtClean="0"/>
              <a:t>dicari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endParaRPr lang="en-US" dirty="0" smtClean="0"/>
          </a:p>
          <a:p>
            <a:pPr marL="582930" indent="-514350">
              <a:buAutoNum type="alphaLcPeriod" startAt="4"/>
            </a:pP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dicari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yang </a:t>
            </a:r>
            <a:r>
              <a:rPr lang="en-US" dirty="0" err="1" smtClean="0"/>
              <a:t>keberadaannya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kalangan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membelinya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534400" cy="640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Barang</a:t>
            </a:r>
            <a:r>
              <a:rPr lang="en-US" dirty="0" smtClean="0"/>
              <a:t> yang </a:t>
            </a:r>
            <a:r>
              <a:rPr lang="en-US" dirty="0" err="1" smtClean="0"/>
              <a:t>dibeli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individualatau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diproses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:</a:t>
            </a:r>
          </a:p>
          <a:p>
            <a:pPr marL="582930" indent="-514350">
              <a:buAutoNum type="alphaLcPeriod"/>
            </a:pP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cadang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yang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pabrik</a:t>
            </a:r>
            <a:r>
              <a:rPr lang="en-US" dirty="0" smtClean="0"/>
              <a:t>,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baku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material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suku</a:t>
            </a:r>
            <a:r>
              <a:rPr lang="en-US" dirty="0" smtClean="0"/>
              <a:t> </a:t>
            </a:r>
            <a:r>
              <a:rPr lang="en-US" dirty="0" err="1" smtClean="0"/>
              <a:t>cadang</a:t>
            </a:r>
            <a:r>
              <a:rPr lang="en-US" dirty="0" smtClean="0"/>
              <a:t> yang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manufaktur</a:t>
            </a:r>
            <a:endParaRPr lang="en-US" dirty="0" smtClean="0"/>
          </a:p>
          <a:p>
            <a:pPr marL="582930" indent="-514350">
              <a:buAutoNum type="alphaLcPeriod" startAt="2"/>
            </a:pPr>
            <a:r>
              <a:rPr lang="en-US" dirty="0" err="1" smtClean="0"/>
              <a:t>Barang</a:t>
            </a:r>
            <a:r>
              <a:rPr lang="en-US" dirty="0" smtClean="0"/>
              <a:t> modal</a:t>
            </a:r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yang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endParaRPr lang="en-US" dirty="0" smtClean="0"/>
          </a:p>
          <a:p>
            <a:pPr marL="582930" indent="-514350">
              <a:buAutoNum type="alphaLcPeriod" startAt="3"/>
            </a:pPr>
            <a:r>
              <a:rPr lang="en-US" dirty="0" err="1" smtClean="0"/>
              <a:t>Perlengkapan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industri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686800" cy="6477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KEPUTUSAN PRODUK INDIVIDUAL</a:t>
            </a:r>
          </a:p>
          <a:p>
            <a:pPr>
              <a:buNone/>
            </a:pPr>
            <a:endParaRPr lang="id-ID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582930" indent="-514350">
              <a:buAutoNum type="arabicPeriod"/>
            </a:pP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	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fungsinya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	</a:t>
            </a:r>
            <a:r>
              <a:rPr lang="en-US" dirty="0" err="1" smtClean="0"/>
              <a:t>Sifat-sifat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	</a:t>
            </a:r>
            <a:r>
              <a:rPr lang="en-US" dirty="0" err="1" smtClean="0"/>
              <a:t>Rancangan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14282" y="1752600"/>
            <a:ext cx="1157318" cy="914400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Atribut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err="1" smtClean="0">
                <a:solidFill>
                  <a:schemeClr val="bg1"/>
                </a:solidFill>
              </a:rPr>
              <a:t>Produk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1371600" y="20574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905000" y="1752600"/>
            <a:ext cx="1371600" cy="914400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Penetapan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Merek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276600" y="20574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810000" y="1752600"/>
            <a:ext cx="1600200" cy="914400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Pengemasan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43600" y="1752600"/>
            <a:ext cx="1371600" cy="914400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Pemberian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label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5410200" y="20574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7315200" y="20574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848600" y="1752600"/>
            <a:ext cx="1295400" cy="914400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Layanan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Dukungan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err="1" smtClean="0">
                <a:solidFill>
                  <a:schemeClr val="bg1"/>
                </a:solidFill>
              </a:rPr>
              <a:t>Produk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2696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 startAt="2"/>
            </a:pP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	</a:t>
            </a:r>
            <a:r>
              <a:rPr lang="en-US" dirty="0" err="1" smtClean="0"/>
              <a:t>Merek</a:t>
            </a:r>
            <a:r>
              <a:rPr lang="en-US" dirty="0" smtClean="0"/>
              <a:t> </a:t>
            </a:r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, </a:t>
            </a:r>
            <a:r>
              <a:rPr lang="en-US" dirty="0" err="1" smtClean="0"/>
              <a:t>istilah</a:t>
            </a:r>
            <a:r>
              <a:rPr lang="en-US" dirty="0" smtClean="0"/>
              <a:t>, </a:t>
            </a:r>
            <a:r>
              <a:rPr lang="en-US" dirty="0" err="1" smtClean="0"/>
              <a:t>tanda</a:t>
            </a:r>
            <a:r>
              <a:rPr lang="en-US" dirty="0" smtClean="0"/>
              <a:t>, </a:t>
            </a:r>
            <a:r>
              <a:rPr lang="en-US" dirty="0" err="1" smtClean="0"/>
              <a:t>simbol</a:t>
            </a:r>
            <a:r>
              <a:rPr lang="en-US" dirty="0" smtClean="0"/>
              <a:t>, </a:t>
            </a:r>
            <a:r>
              <a:rPr lang="en-US" dirty="0" err="1" smtClean="0"/>
              <a:t>rancangan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yang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membedakannya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pesaing</a:t>
            </a:r>
            <a:r>
              <a:rPr lang="en-US" dirty="0" smtClean="0"/>
              <a:t> </a:t>
            </a:r>
          </a:p>
          <a:p>
            <a:pPr marL="582930" indent="-514350">
              <a:buNone/>
            </a:pPr>
            <a:r>
              <a:rPr lang="en-US" dirty="0" smtClean="0"/>
              <a:t>	-	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	</a:t>
            </a: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	Sponsor </a:t>
            </a:r>
            <a:r>
              <a:rPr lang="en-US" dirty="0" err="1" smtClean="0"/>
              <a:t>Merek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-	</a:t>
            </a:r>
            <a:r>
              <a:rPr lang="en-US" dirty="0" err="1" smtClean="0"/>
              <a:t>Memposisikan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382000" cy="6400800"/>
          </a:xfrm>
        </p:spPr>
        <p:txBody>
          <a:bodyPr>
            <a:normAutofit/>
          </a:bodyPr>
          <a:lstStyle/>
          <a:p>
            <a:pPr marL="582930" indent="-514350">
              <a:buFont typeface="+mj-lt"/>
              <a:buAutoNum type="arabicPeriod" startAt="3"/>
            </a:pPr>
            <a:r>
              <a:rPr lang="en-US" dirty="0" err="1" smtClean="0"/>
              <a:t>Pengemasan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wadah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pembungkus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AutoNum type="arabicPeriod" startAt="4"/>
            </a:pPr>
            <a:r>
              <a:rPr lang="en-US" dirty="0" err="1" smtClean="0"/>
              <a:t>Pembuatan</a:t>
            </a:r>
            <a:r>
              <a:rPr lang="en-US" dirty="0" smtClean="0"/>
              <a:t> Label</a:t>
            </a:r>
          </a:p>
          <a:p>
            <a:pPr marL="58293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endParaRPr lang="en-US" dirty="0" smtClean="0"/>
          </a:p>
          <a:p>
            <a:pPr marL="582930" indent="-514350">
              <a:buAutoNum type="arabicPeriod" startAt="5"/>
            </a:pP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AutoNum type="arabicPeriod" startAt="5"/>
            </a:pPr>
            <a:endParaRPr lang="en-US" dirty="0" smtClean="0"/>
          </a:p>
          <a:p>
            <a:pPr marL="582930" indent="-514350"/>
            <a:r>
              <a:rPr lang="en-US" dirty="0" smtClean="0"/>
              <a:t>KEPUTUSAN LINI PRODUK</a:t>
            </a:r>
          </a:p>
          <a:p>
            <a:pPr marL="582930" indent="-514350">
              <a:buNone/>
            </a:pPr>
            <a:r>
              <a:rPr lang="en-US" dirty="0" err="1" smtClean="0"/>
              <a:t>Lini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 marL="582930" indent="-514350">
              <a:buNone/>
            </a:pP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fungsinya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, </a:t>
            </a:r>
            <a:r>
              <a:rPr lang="en-US" dirty="0" err="1" smtClean="0"/>
              <a:t>dijual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 </a:t>
            </a:r>
            <a:r>
              <a:rPr lang="en-US" dirty="0" err="1" smtClean="0"/>
              <a:t>pelanggan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dipasarkan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toko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kisaran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 smtClean="0"/>
          </a:p>
          <a:p>
            <a:pPr marL="582930" indent="-514350">
              <a:buNone/>
            </a:pP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477000"/>
          </a:xfrm>
        </p:spPr>
        <p:txBody>
          <a:bodyPr/>
          <a:lstStyle/>
          <a:p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Lini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	</a:t>
            </a:r>
            <a:r>
              <a:rPr lang="en-US" dirty="0" err="1" smtClean="0"/>
              <a:t>Memperpanjang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 	</a:t>
            </a:r>
            <a:r>
              <a:rPr lang="en-US" dirty="0" err="1" smtClean="0"/>
              <a:t>Memperpanjang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-	</a:t>
            </a:r>
            <a:r>
              <a:rPr lang="en-US" dirty="0" err="1" smtClean="0"/>
              <a:t>Memperpanjang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KEPUTUSAN BAURAN PRODUK</a:t>
            </a:r>
          </a:p>
          <a:p>
            <a:pPr>
              <a:buNone/>
            </a:pPr>
            <a:r>
              <a:rPr lang="en-US" dirty="0" err="1" smtClean="0"/>
              <a:t>Bauran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Kumpulan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lini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penjual</a:t>
            </a:r>
            <a:r>
              <a:rPr lang="en-US" dirty="0" smtClean="0"/>
              <a:t> agar </a:t>
            </a:r>
            <a:r>
              <a:rPr lang="en-US" dirty="0" err="1" smtClean="0"/>
              <a:t>dibeli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pembeli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</TotalTime>
  <Words>75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 BAB VI MERANCANG PRODUK PRODUK, MEREK, KEMASAN DAN PELAYANAN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PENGEMBANGAN PRODUK BARU DAN STRATEGI DAUR HIDUP PRODUK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MERANCANG PRODUK PRODUK, MEREK, KEMASAN DAN PELAYANAN</dc:title>
  <dc:creator>notebook</dc:creator>
  <cp:lastModifiedBy>notebook</cp:lastModifiedBy>
  <cp:revision>2</cp:revision>
  <dcterms:created xsi:type="dcterms:W3CDTF">2016-11-30T03:34:24Z</dcterms:created>
  <dcterms:modified xsi:type="dcterms:W3CDTF">2016-12-07T03:42:07Z</dcterms:modified>
</cp:coreProperties>
</file>