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B566E-B532-4EF9-9FD6-274A04FD0A01}" type="datetimeFigureOut">
              <a:rPr lang="en-US" smtClean="0"/>
              <a:t>6/2/2011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3A6B-1AE6-4EAA-8841-B706012249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B566E-B532-4EF9-9FD6-274A04FD0A01}" type="datetimeFigureOut">
              <a:rPr lang="en-US" smtClean="0"/>
              <a:t>6/2/2011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3A6B-1AE6-4EAA-8841-B706012249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B566E-B532-4EF9-9FD6-274A04FD0A01}" type="datetimeFigureOut">
              <a:rPr lang="en-US" smtClean="0"/>
              <a:t>6/2/2011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3A6B-1AE6-4EAA-8841-B706012249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B566E-B532-4EF9-9FD6-274A04FD0A01}" type="datetimeFigureOut">
              <a:rPr lang="en-US" smtClean="0"/>
              <a:t>6/2/2011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3A6B-1AE6-4EAA-8841-B706012249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B566E-B532-4EF9-9FD6-274A04FD0A01}" type="datetimeFigureOut">
              <a:rPr lang="en-US" smtClean="0"/>
              <a:t>6/2/2011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3A6B-1AE6-4EAA-8841-B706012249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B566E-B532-4EF9-9FD6-274A04FD0A01}" type="datetimeFigureOut">
              <a:rPr lang="en-US" smtClean="0"/>
              <a:t>6/2/2011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3A6B-1AE6-4EAA-8841-B706012249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B566E-B532-4EF9-9FD6-274A04FD0A01}" type="datetimeFigureOut">
              <a:rPr lang="en-US" smtClean="0"/>
              <a:t>6/2/2011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3A6B-1AE6-4EAA-8841-B706012249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B566E-B532-4EF9-9FD6-274A04FD0A01}" type="datetimeFigureOut">
              <a:rPr lang="en-US" smtClean="0"/>
              <a:t>6/2/2011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3A6B-1AE6-4EAA-8841-B706012249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B566E-B532-4EF9-9FD6-274A04FD0A01}" type="datetimeFigureOut">
              <a:rPr lang="en-US" smtClean="0"/>
              <a:t>6/2/2011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3A6B-1AE6-4EAA-8841-B706012249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B566E-B532-4EF9-9FD6-274A04FD0A01}" type="datetimeFigureOut">
              <a:rPr lang="en-US" smtClean="0"/>
              <a:t>6/2/2011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3A6B-1AE6-4EAA-8841-B706012249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B566E-B532-4EF9-9FD6-274A04FD0A01}" type="datetimeFigureOut">
              <a:rPr lang="en-US" smtClean="0"/>
              <a:t>6/2/2011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3A6B-1AE6-4EAA-8841-B706012249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B566E-B532-4EF9-9FD6-274A04FD0A01}" type="datetimeFigureOut">
              <a:rPr lang="en-US" smtClean="0"/>
              <a:t>6/2/2011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E3A6B-1AE6-4EAA-8841-B706012249E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67017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MENGHITUNG KEBUTUHAN KREDIT USAHA PERDAGANGAN</a:t>
            </a:r>
            <a:br>
              <a:rPr lang="en-US" b="1" dirty="0" smtClean="0"/>
            </a:br>
            <a:r>
              <a:rPr lang="en-US" b="1" dirty="0" smtClean="0"/>
              <a:t>METHODE PERPUTARAN KAS</a:t>
            </a:r>
            <a:br>
              <a:rPr lang="en-US" b="1" dirty="0" smtClean="0"/>
            </a:br>
            <a:r>
              <a:rPr lang="en-US" b="1" dirty="0" smtClean="0"/>
              <a:t>(CASH CONVERSION CYCLE)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INFORMASI YANG DIPERLUKAN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DATA PERSEDIAAN BARANG 3 TAHUN TERAKHIR</a:t>
            </a:r>
          </a:p>
          <a:p>
            <a:pPr marL="514350" indent="-514350">
              <a:buAutoNum type="arabicPeriod"/>
            </a:pPr>
            <a:r>
              <a:rPr lang="en-US" dirty="0" smtClean="0"/>
              <a:t>DATA PIUTANG 3 TAHUN TERAKHIR</a:t>
            </a:r>
          </a:p>
          <a:p>
            <a:pPr marL="514350" indent="-514350">
              <a:buAutoNum type="arabicPeriod"/>
            </a:pPr>
            <a:r>
              <a:rPr lang="en-US" dirty="0" smtClean="0"/>
              <a:t>DATA HUTANG DAGANG 3 TAHUN TERAKHIR</a:t>
            </a:r>
          </a:p>
          <a:p>
            <a:pPr marL="514350" indent="-514350">
              <a:buAutoNum type="arabicPeriod"/>
            </a:pPr>
            <a:r>
              <a:rPr lang="en-US" dirty="0" smtClean="0"/>
              <a:t>DATA PENJUALAN 3 TAHUN TERAKHIR</a:t>
            </a:r>
          </a:p>
          <a:p>
            <a:pPr marL="514350" indent="-514350">
              <a:buAutoNum type="arabicPeriod"/>
            </a:pPr>
            <a:r>
              <a:rPr lang="en-US" dirty="0" smtClean="0"/>
              <a:t>DATA COGS (HARGA POKOK BARANG DIJUAL) 3 TAHUN TERAKHIR.</a:t>
            </a:r>
          </a:p>
          <a:p>
            <a:pPr marL="514350" indent="-514350">
              <a:buAutoNum type="arabicPeriod"/>
            </a:pPr>
            <a:r>
              <a:rPr lang="en-US" dirty="0" smtClean="0"/>
              <a:t>PROYEKSI PERTUMBUHAN PENJUALAN TAHUN DEPAN.</a:t>
            </a:r>
          </a:p>
          <a:p>
            <a:pPr marL="514350" indent="-514350">
              <a:buAutoNum type="arabicPeriod"/>
            </a:pPr>
            <a:r>
              <a:rPr lang="en-US" dirty="0" smtClean="0"/>
              <a:t>PERSENTASE COGS TERHADAP PENJUALAN.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LANGKAH-LANGKAH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HITUNG DAYS INVENTORY (LAMA PERSEDIAAN DALAM PERPUTARAN USAHA) LIHAT RUMUS.</a:t>
            </a:r>
          </a:p>
          <a:p>
            <a:pPr marL="514350" indent="-514350">
              <a:buAutoNum type="arabicPeriod"/>
            </a:pPr>
            <a:r>
              <a:rPr lang="en-US" dirty="0" smtClean="0"/>
              <a:t>HITUNG DAYS RECEIVABLE (LAMA PIUTANG DALAM PERPUTARAN USAHA)</a:t>
            </a:r>
          </a:p>
          <a:p>
            <a:pPr marL="514350" indent="-514350">
              <a:buAutoNum type="arabicPeriod"/>
            </a:pPr>
            <a:r>
              <a:rPr lang="en-US" dirty="0" smtClean="0"/>
              <a:t>HITUNG DAYS PAYABLE (LAMA HUTANG DALAM PERPUTARAN USAHA)</a:t>
            </a:r>
          </a:p>
          <a:p>
            <a:pPr marL="514350" indent="-514350">
              <a:buAutoNum type="arabicPeriod"/>
            </a:pPr>
            <a:r>
              <a:rPr lang="en-US" dirty="0" smtClean="0"/>
              <a:t>CASH CONVERSION CYCLE (PERPUTARAN KAS) ADALAH : DAYS INVENTORY + DAYS RECEIVABLE – DAYS PAYABLE).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LANJUTAN…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5. HITUNG MODAL KERJA TAHUN TERAKHIR. RUMUSNYA : PERSEDIAAN + TAGIHAN – HUTANG.</a:t>
            </a:r>
          </a:p>
          <a:p>
            <a:pPr>
              <a:buNone/>
            </a:pPr>
            <a:r>
              <a:rPr lang="en-US" dirty="0" smtClean="0"/>
              <a:t>6. TENTUKAN PERKIRAAN (PROYEKSI) KENAIKAN PENJUALAN TAHUN DEPAN.</a:t>
            </a:r>
          </a:p>
          <a:p>
            <a:pPr>
              <a:buNone/>
            </a:pPr>
            <a:r>
              <a:rPr lang="en-US" dirty="0" smtClean="0"/>
              <a:t>7. HITUNG DAYS CONVERSION CYCLE RATA-RATA, UNTUK MENGHITUNG PROYEKSI KEBUTUHAN MODAL KERJA.</a:t>
            </a:r>
          </a:p>
          <a:p>
            <a:pPr>
              <a:buNone/>
            </a:pPr>
            <a:r>
              <a:rPr lang="en-US" dirty="0" smtClean="0"/>
              <a:t>8. MODAL KERJA PROYEKSI – MODAL KERJA TAHUN TERAKHIR ADALAH KEBUTUHAN TAMBAHAN MODAL KERJA YANG DAPAT DIBIAYAI KREDIT BANK.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6278563"/>
          </a:xfrm>
        </p:spPr>
        <p:txBody>
          <a:bodyPr/>
          <a:lstStyle/>
          <a:p>
            <a:r>
              <a:rPr lang="en-US" b="1" dirty="0" smtClean="0"/>
              <a:t>MARI KITA COBA BERLATIH</a:t>
            </a:r>
            <a:br>
              <a:rPr lang="en-US" b="1" dirty="0" smtClean="0"/>
            </a:br>
            <a:r>
              <a:rPr lang="en-US" b="1" dirty="0" smtClean="0"/>
              <a:t>MENGHITUNG KEBUTUHAN KREDIT USAHA PERDAGANGAN</a:t>
            </a:r>
            <a:br>
              <a:rPr lang="en-US" b="1" dirty="0" smtClean="0"/>
            </a:br>
            <a:r>
              <a:rPr lang="en-US" b="1" dirty="0" smtClean="0"/>
              <a:t>DENGAN METODE PERPUTARAN KAS (CASH CONVERSION CYCLE)</a:t>
            </a:r>
            <a:endParaRPr 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176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MENGHITUNG KEBUTUHAN KREDIT USAHA PERDAGANGAN METHODE PERPUTARAN KAS (CASH CONVERSION CYCLE)</vt:lpstr>
      <vt:lpstr>INFORMASI YANG DIPERLUKAN </vt:lpstr>
      <vt:lpstr>LANGKAH-LANGKAH</vt:lpstr>
      <vt:lpstr>LANJUTAN…</vt:lpstr>
      <vt:lpstr>MARI KITA COBA BERLATIH MENGHITUNG KEBUTUHAN KREDIT USAHA PERDAGANGAN DENGAN METODE PERPUTARAN KAS (CASH CONVERSION CYCLE)</vt:lpstr>
    </vt:vector>
  </TitlesOfParts>
  <Company>DmC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MENGHITUNG KEBUTUHAN KREDIT USAHA PERDAGANGAN METHODE PERPUTARAN KAS (CASH CONVERSION CYCLE)</dc:title>
  <dc:creator>R Four NeT</dc:creator>
  <cp:lastModifiedBy>R Four NeT</cp:lastModifiedBy>
  <cp:revision>3</cp:revision>
  <dcterms:created xsi:type="dcterms:W3CDTF">2011-06-02T12:01:59Z</dcterms:created>
  <dcterms:modified xsi:type="dcterms:W3CDTF">2011-06-02T12:21:32Z</dcterms:modified>
</cp:coreProperties>
</file>