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5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3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2862C-4313-4E59-922D-56A0304ADDC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1D72A-5C22-423F-90AF-BE40AF92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D5F4C-01E1-4722-A2FB-E02E675489D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047EC-6135-4945-8A2E-41C983C10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97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1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9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0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9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8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6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16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4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47EC-6135-4945-8A2E-41C983C108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6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222CDD5-8C24-42E8-9128-57F666B7BE4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DC42276-E30A-4C6E-A296-BAF8426152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Faktor-faktor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pendorong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6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 startAt="5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sifat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kerja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Sifat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solid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6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prospek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SDM,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kerja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ketidakpuasan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memaksa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pimpinan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menaikan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gajinya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1" indent="0">
              <a:buClr>
                <a:schemeClr val="accent1"/>
              </a:buCl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manajerial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prilaku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konflik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Terencana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terencana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KEKUATAN PERUBAHAN TERENCANA:</a:t>
            </a:r>
          </a:p>
          <a:p>
            <a:pPr marL="4572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jasa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truktur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organisasi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administrasi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Greenberg &amp; baron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9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Pergeseran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pekerja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kinerja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Kompetisi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global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teknologi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8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Praktek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Konflik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produktif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Ketakutan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(rigid)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mengelola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dunia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menumbuhkan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menekan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Negara lain</a:t>
            </a:r>
          </a:p>
          <a:p>
            <a:pPr lvl="1" algn="just"/>
            <a:r>
              <a:rPr lang="en-US" sz="22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Dirobohkan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nya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tembok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berlin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leburnya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soviet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502920" indent="-457200" algn="just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aspek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umur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,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gender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Dll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/>
              <a:t>Contoh</a:t>
            </a:r>
            <a:r>
              <a:rPr lang="en-US" sz="2200" dirty="0"/>
              <a:t>: </a:t>
            </a:r>
            <a:r>
              <a:rPr lang="en-US" sz="2200" dirty="0" err="1"/>
              <a:t>penyetaraan</a:t>
            </a:r>
            <a:r>
              <a:rPr lang="en-US" sz="2200" dirty="0"/>
              <a:t> </a:t>
            </a:r>
            <a:r>
              <a:rPr lang="en-US" sz="2200" dirty="0" err="1"/>
              <a:t>derajat</a:t>
            </a:r>
            <a:r>
              <a:rPr lang="en-US" sz="2200" dirty="0"/>
              <a:t> </a:t>
            </a:r>
            <a:r>
              <a:rPr lang="en-US" sz="2200" dirty="0" err="1"/>
              <a:t>kulit</a:t>
            </a:r>
            <a:r>
              <a:rPr lang="en-US" sz="2200" dirty="0"/>
              <a:t> </a:t>
            </a:r>
            <a:r>
              <a:rPr lang="en-US" sz="2200" dirty="0" err="1"/>
              <a:t>hitam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putih</a:t>
            </a:r>
            <a:endParaRPr lang="en-US" sz="2200" dirty="0"/>
          </a:p>
          <a:p>
            <a:pPr marL="4572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Eksternal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3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Kejutan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Perubahaan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Negara yang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berdampak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Perusahaan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soeharto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lengser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02920" indent="-457200">
              <a:buFont typeface="+mj-lt"/>
              <a:buAutoNum type="arabicPeriod" startAt="4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bisnis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   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Perusahaan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tuntut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minimal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939553"/>
          </a:xfrm>
        </p:spPr>
        <p:txBody>
          <a:bodyPr/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23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5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social,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kebiasaan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kelangsungan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kecendrungan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segala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konsekuensinya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6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berdampak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2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Perusahaan yang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dulu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mengetik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tik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sekarang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beralih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mengunakan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Komputer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7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global</a:t>
            </a:r>
          </a:p>
          <a:p>
            <a:pPr lvl="1"/>
            <a:r>
              <a:rPr lang="en-US" sz="2200" dirty="0" err="1"/>
              <a:t>Pengusaha</a:t>
            </a:r>
            <a:r>
              <a:rPr lang="en-US" sz="2200" dirty="0"/>
              <a:t> </a:t>
            </a:r>
            <a:r>
              <a:rPr lang="en-US" sz="2200" dirty="0" err="1" smtClean="0"/>
              <a:t>kerajinan</a:t>
            </a:r>
            <a:r>
              <a:rPr lang="en-US" sz="2200" dirty="0" smtClean="0"/>
              <a:t> </a:t>
            </a:r>
            <a:r>
              <a:rPr lang="en-US" sz="2200" dirty="0" err="1"/>
              <a:t>tangan</a:t>
            </a:r>
            <a:r>
              <a:rPr lang="en-US" sz="2200" dirty="0"/>
              <a:t> di </a:t>
            </a:r>
            <a:r>
              <a:rPr lang="en-US" sz="2200" dirty="0" err="1"/>
              <a:t>bali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eksport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indonesia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 smtClean="0"/>
              <a:t>terbuka</a:t>
            </a:r>
            <a:endParaRPr lang="en-US" sz="2200" dirty="0"/>
          </a:p>
          <a:p>
            <a:pPr marL="502920" indent="-457200">
              <a:buFont typeface="+mj-lt"/>
              <a:buAutoNum type="arabicPeriod" startAt="8"/>
            </a:pP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lvl="1"/>
            <a:r>
              <a:rPr lang="en-US" sz="2200" dirty="0" err="1"/>
              <a:t>Contoh</a:t>
            </a:r>
            <a:r>
              <a:rPr lang="en-US" sz="2200" dirty="0"/>
              <a:t>: Nokia yang </a:t>
            </a:r>
            <a:r>
              <a:rPr lang="en-US" sz="2200" dirty="0" err="1"/>
              <a:t>dulu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mengeluarkan</a:t>
            </a:r>
            <a:r>
              <a:rPr lang="en-US" sz="2200" dirty="0"/>
              <a:t>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jenis</a:t>
            </a:r>
            <a:r>
              <a:rPr lang="en-US" sz="2200" dirty="0"/>
              <a:t> qwerty </a:t>
            </a:r>
            <a:r>
              <a:rPr lang="en-US" sz="2200" dirty="0" err="1"/>
              <a:t>akhirnya</a:t>
            </a:r>
            <a:r>
              <a:rPr lang="en-US" sz="2200" dirty="0"/>
              <a:t> </a:t>
            </a:r>
            <a:r>
              <a:rPr lang="en-US" sz="2200" dirty="0" err="1"/>
              <a:t>mengeluarkan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persaingan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BlackBerry</a:t>
            </a:r>
          </a:p>
          <a:p>
            <a:pPr marL="548640" indent="-457200">
              <a:buFont typeface="+mj-lt"/>
              <a:buAutoNum type="arabicPeriod" startAt="7"/>
            </a:pPr>
            <a:endParaRPr lang="en-US" sz="2400" dirty="0"/>
          </a:p>
          <a:p>
            <a:pPr marL="502920" indent="-457200">
              <a:buFont typeface="+mj-lt"/>
              <a:buAutoNum type="arabicPeriod" startAt="7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7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9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tuntutan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kualitasnya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BlackBerry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tuntutan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konsumen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02920" indent="-457200">
              <a:buFont typeface="+mj-lt"/>
              <a:buAutoNum type="arabicPeriod" startAt="10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Privatisasi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berlanjut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dunia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bisnis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Pertamina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sekarang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dimiliki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masyarakat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11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Pemegang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saham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minta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Perusahaan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usaha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usaha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tuntutan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pemegang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saham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2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Perusahaan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makanan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aktif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lama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nya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pemegang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saham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kebiasaan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Downsizing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outsourcing.</a:t>
            </a: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Perusahaan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astra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outsourcing agar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bersemangat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dipekerjakan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system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merubah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citra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organisasi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SPBU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dlu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pasti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pas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dituntut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pas 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ramah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</a:t>
            </a:r>
            <a:r>
              <a:rPr lang="en-US" dirty="0" err="1" smtClean="0"/>
              <a:t>Faktor</a:t>
            </a:r>
            <a:r>
              <a:rPr lang="en-US" dirty="0" smtClean="0"/>
              <a:t> internal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3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Introduksi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bekrja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organisasi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Perusahaan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sekarang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internet</a:t>
            </a:r>
          </a:p>
          <a:p>
            <a:pPr marL="502920" indent="-457200">
              <a:buFont typeface="+mj-lt"/>
              <a:buAutoNum type="arabicPeriod" startAt="4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timbulnya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variasi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inovasi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akhirnya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melahirkan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528</TotalTime>
  <Words>512</Words>
  <Application>Microsoft Office PowerPoint</Application>
  <PresentationFormat>On-screen Show (4:3)</PresentationFormat>
  <Paragraphs>76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Faktor-faktor pendorong perubahan</vt:lpstr>
      <vt:lpstr>1. Faktor Eksternal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Faktor internal</vt:lpstr>
      <vt:lpstr>PowerPoint Presentation</vt:lpstr>
      <vt:lpstr>PowerPoint Presentation</vt:lpstr>
      <vt:lpstr>PowerPoint Presentation</vt:lpstr>
      <vt:lpstr>Kekuatan Perubahan Greenberg &amp; baron</vt:lpstr>
      <vt:lpstr>Perubahan tidak terencana</vt:lpstr>
      <vt:lpstr>Bagaimana anda mengelola  hal berikut ini: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pendorong perubahan</dc:title>
  <dc:creator>asus</dc:creator>
  <cp:lastModifiedBy>asus</cp:lastModifiedBy>
  <cp:revision>25</cp:revision>
  <cp:lastPrinted>2018-10-04T13:14:48Z</cp:lastPrinted>
  <dcterms:created xsi:type="dcterms:W3CDTF">2018-10-04T05:42:16Z</dcterms:created>
  <dcterms:modified xsi:type="dcterms:W3CDTF">2018-10-06T06:03:34Z</dcterms:modified>
</cp:coreProperties>
</file>