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>
              <a:defRPr sz="1200"/>
            </a:lvl1pPr>
          </a:lstStyle>
          <a:p>
            <a:fld id="{2E659845-19C7-49E5-8BC0-458F7685E111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r">
              <a:defRPr sz="1200"/>
            </a:lvl1pPr>
          </a:lstStyle>
          <a:p>
            <a:fld id="{2847D092-349D-4A8B-9405-C790F9C3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5493CA-A8A6-4AB8-91B9-A3030ABCA9FA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C891E4-FF3A-4E96-9089-7FFA2396D0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KETERAMPILAN KOMUNIKASI DALAM PERUBAHAN ORGANISASIONAL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mtClean="0"/>
              <a:t>PERTEMUAN 14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disebarluaskan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akivitas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2600" dirty="0" smtClean="0"/>
              <a:t>Media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menanamkan</a:t>
            </a:r>
            <a:r>
              <a:rPr lang="en-US" sz="2600" dirty="0" smtClean="0"/>
              <a:t> </a:t>
            </a:r>
            <a:r>
              <a:rPr lang="en-US" sz="2600" dirty="0" err="1" smtClean="0"/>
              <a:t>perubahan</a:t>
            </a:r>
            <a:r>
              <a:rPr lang="en-US" sz="2600" dirty="0" smtClean="0"/>
              <a:t> </a:t>
            </a:r>
            <a:r>
              <a:rPr lang="en-US" sz="2600" dirty="0" err="1" smtClean="0"/>
              <a:t>organisasi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</a:t>
            </a:r>
            <a:r>
              <a:rPr lang="en-US" sz="2600" dirty="0" smtClean="0"/>
              <a:t> </a:t>
            </a:r>
            <a:r>
              <a:rPr lang="en-US" sz="2600" dirty="0" err="1" smtClean="0"/>
              <a:t>organisasi</a:t>
            </a:r>
            <a:r>
              <a:rPr lang="en-US" sz="2600" dirty="0" smtClean="0"/>
              <a:t>: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36990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Wawancara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Rapat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, </a:t>
            </a:r>
            <a:r>
              <a:rPr lang="en-US" sz="2000" dirty="0" err="1" smtClean="0"/>
              <a:t>konferensi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segenap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Pembicaraan</a:t>
            </a:r>
            <a:r>
              <a:rPr lang="en-US" sz="2000" dirty="0" smtClean="0"/>
              <a:t> </a:t>
            </a:r>
            <a:r>
              <a:rPr lang="en-US" sz="2000" dirty="0" err="1" smtClean="0"/>
              <a:t>telepon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Penerbitan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Surat</a:t>
            </a:r>
            <a:r>
              <a:rPr lang="en-US" sz="2000" dirty="0" smtClean="0"/>
              <a:t> </a:t>
            </a:r>
            <a:r>
              <a:rPr lang="en-US" sz="2000" dirty="0" err="1" smtClean="0"/>
              <a:t>edaran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Papan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pengumuman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Plakat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tahunan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smtClean="0"/>
              <a:t>Dan lain-lain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59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Mensosialisasikan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 </a:t>
            </a:r>
            <a:r>
              <a:rPr lang="en-US" dirty="0" err="1" smtClean="0"/>
              <a:t>dibutuhkan</a:t>
            </a:r>
            <a:r>
              <a:rPr lang="en-US" dirty="0" smtClean="0"/>
              <a:t> media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mensosialisasikan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0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(Prof. Dr. H. Ismail </a:t>
            </a:r>
            <a:r>
              <a:rPr lang="en-US" dirty="0" err="1" smtClean="0"/>
              <a:t>Nawawi</a:t>
            </a:r>
            <a:r>
              <a:rPr lang="en-US" dirty="0" smtClean="0"/>
              <a:t> </a:t>
            </a:r>
            <a:r>
              <a:rPr lang="en-US" dirty="0" err="1" smtClean="0"/>
              <a:t>Uha</a:t>
            </a:r>
            <a:r>
              <a:rPr lang="en-US" dirty="0" smtClean="0"/>
              <a:t>, MPA, </a:t>
            </a:r>
            <a:r>
              <a:rPr lang="en-US" dirty="0" err="1" smtClean="0"/>
              <a:t>M.Si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Penerbit</a:t>
            </a:r>
            <a:r>
              <a:rPr lang="en-US" dirty="0" smtClean="0"/>
              <a:t> </a:t>
            </a:r>
            <a:r>
              <a:rPr lang="en-US" dirty="0" err="1" smtClean="0"/>
              <a:t>Ghalia</a:t>
            </a:r>
            <a:r>
              <a:rPr lang="en-US" dirty="0" smtClean="0"/>
              <a:t> Indonesia, </a:t>
            </a:r>
            <a:r>
              <a:rPr lang="en-US" dirty="0" err="1" smtClean="0"/>
              <a:t>Juni</a:t>
            </a:r>
            <a:r>
              <a:rPr lang="en-US" dirty="0" smtClean="0"/>
              <a:t>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proses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memindahkan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, kata-kata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orang lain (Carl I. </a:t>
            </a:r>
            <a:r>
              <a:rPr lang="en-US" dirty="0" err="1" smtClean="0"/>
              <a:t>Hovland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terlaksana</a:t>
            </a:r>
            <a:r>
              <a:rPr lang="en-US" dirty="0" smtClean="0"/>
              <a:t> proses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unit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harmonis</a:t>
            </a:r>
            <a:r>
              <a:rPr lang="en-US" dirty="0" smtClean="0"/>
              <a:t>,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(Rogers, 1983)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proses </a:t>
            </a:r>
            <a:r>
              <a:rPr lang="en-US" dirty="0" err="1" smtClean="0"/>
              <a:t>dalam</a:t>
            </a:r>
            <a:r>
              <a:rPr lang="en-US" dirty="0" smtClean="0"/>
              <a:t> model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media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2800" dirty="0" smtClean="0"/>
              <a:t>Proses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3558" t="47036" r="25000" b="32725"/>
          <a:stretch/>
        </p:blipFill>
        <p:spPr bwMode="auto">
          <a:xfrm>
            <a:off x="1084908" y="2438400"/>
            <a:ext cx="6693196" cy="2895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63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Model </a:t>
            </a:r>
            <a:r>
              <a:rPr lang="en-US" dirty="0" err="1" smtClean="0"/>
              <a:t>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Sumber</a:t>
            </a:r>
            <a:r>
              <a:rPr lang="en-US" sz="3200" dirty="0" smtClean="0"/>
              <a:t> (</a:t>
            </a:r>
            <a:r>
              <a:rPr lang="en-US" sz="3200" i="1" dirty="0" smtClean="0"/>
              <a:t>source</a:t>
            </a:r>
            <a:r>
              <a:rPr lang="en-US" sz="3200" dirty="0" smtClean="0"/>
              <a:t>), </a:t>
            </a:r>
            <a:r>
              <a:rPr lang="en-US" sz="3200" dirty="0" err="1" smtClean="0"/>
              <a:t>pengirim</a:t>
            </a:r>
            <a:r>
              <a:rPr lang="en-US" sz="3200" dirty="0" smtClean="0"/>
              <a:t> </a:t>
            </a:r>
            <a:r>
              <a:rPr lang="en-US" sz="3200" dirty="0" err="1" smtClean="0"/>
              <a:t>pesan</a:t>
            </a:r>
            <a:r>
              <a:rPr lang="en-US" sz="3200" dirty="0" smtClean="0"/>
              <a:t> (</a:t>
            </a:r>
            <a:r>
              <a:rPr lang="en-US" sz="3200" i="1" dirty="0" smtClean="0"/>
              <a:t>communicator</a:t>
            </a:r>
            <a:r>
              <a:rPr lang="en-US" sz="3200" dirty="0" smtClean="0"/>
              <a:t>), </a:t>
            </a:r>
            <a:r>
              <a:rPr lang="en-US" sz="3200" dirty="0" err="1" smtClean="0"/>
              <a:t>pesan</a:t>
            </a:r>
            <a:r>
              <a:rPr lang="en-US" sz="3200" dirty="0" smtClean="0"/>
              <a:t> (</a:t>
            </a:r>
            <a:r>
              <a:rPr lang="en-US" sz="3200" i="1" dirty="0" smtClean="0"/>
              <a:t>communicate</a:t>
            </a:r>
            <a:r>
              <a:rPr lang="en-US" sz="3200" dirty="0" smtClean="0"/>
              <a:t>), </a:t>
            </a:r>
            <a:r>
              <a:rPr lang="en-US" sz="3200" dirty="0" err="1" smtClean="0"/>
              <a:t>saluran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media (</a:t>
            </a:r>
            <a:r>
              <a:rPr lang="en-US" sz="3200" i="1" dirty="0" smtClean="0"/>
              <a:t>channel</a:t>
            </a:r>
            <a:r>
              <a:rPr lang="en-US" sz="3200" dirty="0" smtClean="0"/>
              <a:t>), </a:t>
            </a:r>
            <a:r>
              <a:rPr lang="en-US" sz="3200" dirty="0" err="1" smtClean="0"/>
              <a:t>penerima</a:t>
            </a:r>
            <a:r>
              <a:rPr lang="en-US" sz="3200" dirty="0" smtClean="0"/>
              <a:t> </a:t>
            </a:r>
            <a:r>
              <a:rPr lang="en-US" sz="3200" dirty="0" err="1" smtClean="0"/>
              <a:t>pesan</a:t>
            </a:r>
            <a:r>
              <a:rPr lang="en-US" sz="3200" dirty="0" smtClean="0"/>
              <a:t> (</a:t>
            </a:r>
            <a:r>
              <a:rPr lang="en-US" sz="3200" i="1" dirty="0" smtClean="0"/>
              <a:t>communicant</a:t>
            </a:r>
            <a:r>
              <a:rPr lang="en-US" sz="3200" dirty="0" smtClean="0"/>
              <a:t>), </a:t>
            </a:r>
            <a:r>
              <a:rPr lang="en-US" sz="3200" dirty="0" err="1" smtClean="0"/>
              <a:t>hasil</a:t>
            </a:r>
            <a:r>
              <a:rPr lang="en-US" sz="3200" dirty="0" smtClean="0"/>
              <a:t> (</a:t>
            </a:r>
            <a:r>
              <a:rPr lang="en-US" sz="3200" i="1" dirty="0" smtClean="0"/>
              <a:t>effect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45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 anchor="ctr">
            <a:normAutofit/>
          </a:bodyPr>
          <a:lstStyle/>
          <a:p>
            <a:r>
              <a:rPr lang="en-US" sz="2400" dirty="0" err="1"/>
              <a:t>S</a:t>
            </a:r>
            <a:r>
              <a:rPr lang="en-US" sz="2400" dirty="0" err="1" smtClean="0"/>
              <a:t>epuluh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 lnSpcReduction="10000"/>
          </a:bodyPr>
          <a:lstStyle/>
          <a:p>
            <a:pPr marL="525780" indent="-457200"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(</a:t>
            </a:r>
            <a:r>
              <a:rPr lang="en-US" dirty="0" err="1" smtClean="0"/>
              <a:t>pengirim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Pengirim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media (</a:t>
            </a:r>
            <a:r>
              <a:rPr lang="en-US" i="1" dirty="0" smtClean="0"/>
              <a:t>channel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Penerima</a:t>
            </a:r>
            <a:r>
              <a:rPr lang="en-US" dirty="0" smtClean="0"/>
              <a:t> (</a:t>
            </a:r>
            <a:r>
              <a:rPr lang="en-US" i="1" dirty="0" smtClean="0"/>
              <a:t>receiver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Tujuan</a:t>
            </a:r>
            <a:r>
              <a:rPr lang="en-US" dirty="0" smtClean="0"/>
              <a:t> (</a:t>
            </a:r>
            <a:r>
              <a:rPr lang="en-US" i="1" dirty="0" smtClean="0"/>
              <a:t>destination</a:t>
            </a:r>
            <a:r>
              <a:rPr lang="en-US" dirty="0" smtClean="0"/>
              <a:t>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Pengubahan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, </a:t>
            </a:r>
            <a:r>
              <a:rPr lang="en-US" dirty="0" err="1" smtClean="0"/>
              <a:t>sandi</a:t>
            </a:r>
            <a:r>
              <a:rPr lang="en-US" dirty="0" smtClean="0"/>
              <a:t> (encoding)</a:t>
            </a:r>
          </a:p>
          <a:p>
            <a:pPr marL="525780" indent="-457200">
              <a:buAutoNum type="arabicPeriod"/>
            </a:pP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kegaduhan</a:t>
            </a:r>
            <a:endParaRPr lang="en-US" dirty="0" smtClean="0"/>
          </a:p>
          <a:p>
            <a:pPr marL="52578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87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 anchor="ctr">
            <a:normAutofit/>
          </a:bodyPr>
          <a:lstStyle/>
          <a:p>
            <a:r>
              <a:rPr lang="en-US" sz="3200" dirty="0" err="1" smtClean="0"/>
              <a:t>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3699029"/>
          </a:xfrm>
        </p:spPr>
        <p:txBody>
          <a:bodyPr>
            <a:noAutofit/>
          </a:bodyPr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dikomunikasikan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media </a:t>
            </a:r>
            <a:r>
              <a:rPr lang="en-US" dirty="0" err="1" smtClean="0"/>
              <a:t>komunikasi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: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, </a:t>
            </a:r>
            <a:r>
              <a:rPr lang="en-US" dirty="0" err="1" smtClean="0"/>
              <a:t>latihan</a:t>
            </a:r>
            <a:r>
              <a:rPr lang="en-US" dirty="0" smtClean="0"/>
              <a:t> ,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: media </a:t>
            </a:r>
            <a:r>
              <a:rPr lang="en-US" dirty="0" err="1" smtClean="0"/>
              <a:t>cetak</a:t>
            </a:r>
            <a:r>
              <a:rPr lang="en-US" dirty="0" smtClean="0"/>
              <a:t>, poster,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edaran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</a:t>
            </a:r>
          </a:p>
        </p:txBody>
      </p:sp>
    </p:spTree>
    <p:extLst>
      <p:ext uri="{BB962C8B-B14F-4D97-AF65-F5344CB8AC3E}">
        <p14:creationId xmlns:p14="http://schemas.microsoft.com/office/powerpoint/2010/main" val="27142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terpenting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mengkomunikasikan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smtClean="0"/>
              <a:t>.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5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417</TotalTime>
  <Words>383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KETERAMPILAN KOMUNIKASI DALAM PERUBAHAN ORGANISASIONAL</vt:lpstr>
      <vt:lpstr>Komunikasi Organisasi</vt:lpstr>
      <vt:lpstr>Komunikasi Organisasi</vt:lpstr>
      <vt:lpstr>Proses Komunikasi dalam Organisasi</vt:lpstr>
      <vt:lpstr>Proses Model Komunikasi</vt:lpstr>
      <vt:lpstr>Sepuluh elemen dasar dalam komunikasi</vt:lpstr>
      <vt:lpstr>Pentingnya komunikasi dalam perubahan</vt:lpstr>
      <vt:lpstr>Komunikasi Perubahan Organisasi</vt:lpstr>
      <vt:lpstr>Komunikasi Perubahan Organisasi</vt:lpstr>
      <vt:lpstr>Pemahaman Perubahan Organisasi</vt:lpstr>
      <vt:lpstr>Media dalam menanamkan perubahan organisasi pada anggota organisasi:</vt:lpstr>
      <vt:lpstr>Mensosialisasikan perubahan organisasi</vt:lpstr>
      <vt:lpstr>Sumber: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KOMUNIKASI DALAM PERUBAHAN ORGANISASIONAL</dc:title>
  <dc:creator>Asus</dc:creator>
  <cp:lastModifiedBy>asus</cp:lastModifiedBy>
  <cp:revision>29</cp:revision>
  <cp:lastPrinted>2016-12-27T08:22:15Z</cp:lastPrinted>
  <dcterms:created xsi:type="dcterms:W3CDTF">2016-12-27T03:44:40Z</dcterms:created>
  <dcterms:modified xsi:type="dcterms:W3CDTF">2019-12-18T00:59:32Z</dcterms:modified>
</cp:coreProperties>
</file>