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7910AF4-B2A5-490E-B34C-46210C5DEAEB}" type="datetimeFigureOut">
              <a:rPr lang="id-ID" smtClean="0"/>
              <a:t>25/12/2016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FF2FE1-0465-4CDB-BF10-B59573101D7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id-ID" sz="4400" dirty="0" smtClean="0">
                <a:solidFill>
                  <a:srgbClr val="FF0000"/>
                </a:solidFill>
              </a:rPr>
              <a:t>MANAJEMEN PEMASARAN</a:t>
            </a:r>
            <a:endParaRPr lang="id-ID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1135863"/>
            <a:ext cx="6400800" cy="17526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2">
                    <a:lumMod val="50000"/>
                  </a:schemeClr>
                </a:solidFill>
              </a:rPr>
              <a:t>DISTRIBUSI</a:t>
            </a:r>
            <a:endParaRPr lang="id-ID" sz="3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5832648" cy="357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02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7543800" cy="1584176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FFFF00"/>
                </a:solidFill>
              </a:rPr>
              <a:t>A. Pengertian Distribusi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623351"/>
            <a:ext cx="2945695" cy="162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9552" y="1196752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Menurut Sitorus (1985:11) distribusi artinya proses yang menunjukkan penyaluran barang dari produsen sampai ke tangan masyarakat konsumen</a:t>
            </a:r>
            <a:endParaRPr lang="id-ID" sz="2400" dirty="0"/>
          </a:p>
        </p:txBody>
      </p:sp>
      <p:sp>
        <p:nvSpPr>
          <p:cNvPr id="8" name="Rectangle 7"/>
          <p:cNvSpPr/>
          <p:nvPr/>
        </p:nvSpPr>
        <p:spPr>
          <a:xfrm>
            <a:off x="3271695" y="4337500"/>
            <a:ext cx="58681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pengertian distribusi adalah kegiatan penyaluran barang dan jasa yang dibuat dari produsen ke konsumen agar tersebar luas</a:t>
            </a:r>
            <a:endParaRPr lang="id-ID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375" y="2766412"/>
            <a:ext cx="3171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3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89650"/>
            <a:ext cx="7543800" cy="914400"/>
          </a:xfrm>
        </p:spPr>
        <p:txBody>
          <a:bodyPr/>
          <a:lstStyle/>
          <a:p>
            <a:r>
              <a:rPr lang="id-ID" sz="3600" dirty="0" smtClean="0">
                <a:solidFill>
                  <a:srgbClr val="00B0F0"/>
                </a:solidFill>
              </a:rPr>
              <a:t>B. FUNGSI  DISTRIBUSI </a:t>
            </a:r>
            <a:endParaRPr lang="id-ID" sz="36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112474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Fungi distribusi dapat dikelompokkan menjadi dua yaitu fungsi pokok dan fungsi tambahan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395536" y="2564904"/>
            <a:ext cx="2878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a. Fungsi Pokok Distribusi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4067944" y="1815009"/>
            <a:ext cx="3101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Pengangkutan (transportasi)</a:t>
            </a:r>
            <a:endParaRPr lang="id-ID" dirty="0"/>
          </a:p>
        </p:txBody>
      </p:sp>
      <p:sp>
        <p:nvSpPr>
          <p:cNvPr id="15" name="Rectangle 14"/>
          <p:cNvSpPr/>
          <p:nvPr/>
        </p:nvSpPr>
        <p:spPr>
          <a:xfrm>
            <a:off x="4067944" y="2218604"/>
            <a:ext cx="2097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Penjualan (Selling)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4067944" y="2553420"/>
            <a:ext cx="2205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Pembelian (Buying)</a:t>
            </a:r>
            <a:endParaRPr lang="id-ID" dirty="0"/>
          </a:p>
        </p:txBody>
      </p:sp>
      <p:sp>
        <p:nvSpPr>
          <p:cNvPr id="17" name="Rectangle 16"/>
          <p:cNvSpPr/>
          <p:nvPr/>
        </p:nvSpPr>
        <p:spPr>
          <a:xfrm>
            <a:off x="4076328" y="2891227"/>
            <a:ext cx="2684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Penyimpanan (Stooring)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4076328" y="3262929"/>
            <a:ext cx="3856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Pembakuan standar kualitas barang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4058326" y="3632261"/>
            <a:ext cx="2107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Penanggung risiko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5536" y="5229200"/>
            <a:ext cx="3319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b. Fungsi Tambahan Distribusi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057970" y="4870645"/>
            <a:ext cx="1354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Menyeleksi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4076328" y="5306879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Mengepak/ mengemas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4108724" y="5827132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Memberi Informasi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480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33924"/>
            <a:ext cx="6932240" cy="914400"/>
          </a:xfrm>
        </p:spPr>
        <p:txBody>
          <a:bodyPr/>
          <a:lstStyle/>
          <a:p>
            <a:r>
              <a:rPr lang="id-ID" dirty="0" smtClean="0"/>
              <a:t>C. Tujuan </a:t>
            </a:r>
            <a:r>
              <a:rPr lang="id-ID" dirty="0"/>
              <a:t>Distribusi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5616" y="105273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Tujuan kegiatan distribusi baik yang dilakukan oleh individu atau lembaga adalah sebagai berikut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755576" y="2717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1. Kelangsungan kegiatan produksi dapat terjamin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09920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 2. Barang atau Jasa Hasil Produksi dapat bermanfaat bagi konsumen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283968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3. </a:t>
            </a:r>
            <a:r>
              <a:rPr lang="sv-SE" dirty="0" smtClean="0"/>
              <a:t>Konsumen Memperoleh Barang dan Jasa dengan Mudah</a:t>
            </a:r>
            <a:endParaRPr lang="id-I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958" y="1788784"/>
            <a:ext cx="30384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3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7020" y="31188"/>
            <a:ext cx="7543800" cy="914400"/>
          </a:xfrm>
        </p:spPr>
        <p:txBody>
          <a:bodyPr/>
          <a:lstStyle/>
          <a:p>
            <a:r>
              <a:rPr lang="id-ID" dirty="0" smtClean="0"/>
              <a:t>D. Jenis-Jenis Distribusi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475656" y="1772816"/>
            <a:ext cx="2502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1. Distribusi Langsung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108779" y="3244334"/>
            <a:ext cx="2926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2. Distribusi Tak Langsung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85184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61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43800" cy="914400"/>
          </a:xfrm>
        </p:spPr>
        <p:txBody>
          <a:bodyPr/>
          <a:lstStyle/>
          <a:p>
            <a:r>
              <a:rPr lang="id-ID" dirty="0" smtClean="0"/>
              <a:t>E. Tugas </a:t>
            </a:r>
            <a:r>
              <a:rPr lang="id-ID" dirty="0"/>
              <a:t>Distribusi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Mengklasifikasi barang atau memilahnya sesuai dengan jenis, ukuran, dan kualitasnya. 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491880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Memperkenalkan barang atau jasa yang diperdagangkan kepada konsumen, seperti dengan reklame atau iklan.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648513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 smtClean="0"/>
              <a:t>Membeli barang dan jasa dari produsen atau pedagang yang lebih besar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19127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4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543800" cy="914400"/>
          </a:xfrm>
        </p:spPr>
        <p:txBody>
          <a:bodyPr/>
          <a:lstStyle/>
          <a:p>
            <a:r>
              <a:rPr lang="id-ID" dirty="0" smtClean="0"/>
              <a:t>SEKIAN TERIMAKASI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632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58</TotalTime>
  <Words>200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MANAJEMEN PEMASARAN</vt:lpstr>
      <vt:lpstr>A. Pengertian Distribusi </vt:lpstr>
      <vt:lpstr>B. FUNGSI  DISTRIBUSI </vt:lpstr>
      <vt:lpstr>C. Tujuan Distribusi</vt:lpstr>
      <vt:lpstr>D. Jenis-Jenis Distribusi</vt:lpstr>
      <vt:lpstr>E. Tugas Distribusi</vt:lpstr>
      <vt:lpstr>SEKIAN TERIMAKASI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</dc:title>
  <dc:creator>Lenovo</dc:creator>
  <cp:lastModifiedBy>Lenovo</cp:lastModifiedBy>
  <cp:revision>6</cp:revision>
  <dcterms:created xsi:type="dcterms:W3CDTF">2016-12-25T13:23:48Z</dcterms:created>
  <dcterms:modified xsi:type="dcterms:W3CDTF">2016-12-25T14:21:50Z</dcterms:modified>
</cp:coreProperties>
</file>