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7910AF4-B2A5-490E-B34C-46210C5DEAEB}" type="datetimeFigureOut">
              <a:rPr lang="id-ID" smtClean="0"/>
              <a:t>25/12/2016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8FF2FE1-0465-4CDB-BF10-B59573101D79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/>
          <a:lstStyle/>
          <a:p>
            <a:r>
              <a:rPr lang="id-ID" sz="4400" dirty="0" smtClean="0">
                <a:solidFill>
                  <a:srgbClr val="FF0000"/>
                </a:solidFill>
              </a:rPr>
              <a:t>MANAJEMEN PEMASARAN</a:t>
            </a:r>
            <a:endParaRPr lang="id-ID" sz="4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9832" y="1135863"/>
            <a:ext cx="6400800" cy="1752600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chemeClr val="tx2">
                    <a:lumMod val="50000"/>
                  </a:schemeClr>
                </a:solidFill>
              </a:rPr>
              <a:t>DISTRIBUSI</a:t>
            </a:r>
            <a:endParaRPr lang="id-ID" sz="36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52936"/>
            <a:ext cx="5832648" cy="3576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102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188640"/>
            <a:ext cx="7543800" cy="1584176"/>
          </a:xfrm>
        </p:spPr>
        <p:txBody>
          <a:bodyPr/>
          <a:lstStyle/>
          <a:p>
            <a:pPr algn="ctr"/>
            <a:r>
              <a:rPr lang="id-ID" dirty="0" smtClean="0">
                <a:solidFill>
                  <a:srgbClr val="FFFF00"/>
                </a:solidFill>
              </a:rPr>
              <a:t>A. Pengertian Distribusi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623351"/>
            <a:ext cx="2945695" cy="162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9552" y="1196752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/>
              <a:t>Menurut Sitorus (1985:11) distribusi artinya proses yang menunjukkan penyaluran barang dari produsen sampai ke tangan masyarakat konsumen</a:t>
            </a:r>
            <a:endParaRPr lang="id-ID" sz="2400" dirty="0"/>
          </a:p>
        </p:txBody>
      </p:sp>
      <p:sp>
        <p:nvSpPr>
          <p:cNvPr id="8" name="Rectangle 7"/>
          <p:cNvSpPr/>
          <p:nvPr/>
        </p:nvSpPr>
        <p:spPr>
          <a:xfrm>
            <a:off x="3271695" y="4337500"/>
            <a:ext cx="58681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pengertian distribusi adalah kegiatan penyaluran barang dan jasa yang dibuat dari produsen ke konsumen agar tersebar luas</a:t>
            </a:r>
            <a:endParaRPr lang="id-ID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375" y="2766412"/>
            <a:ext cx="317182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335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89650"/>
            <a:ext cx="7543800" cy="914400"/>
          </a:xfrm>
        </p:spPr>
        <p:txBody>
          <a:bodyPr/>
          <a:lstStyle/>
          <a:p>
            <a:r>
              <a:rPr lang="id-ID" sz="3600" dirty="0" smtClean="0">
                <a:solidFill>
                  <a:srgbClr val="00B0F0"/>
                </a:solidFill>
              </a:rPr>
              <a:t>B. FUNGSI  DISTRIBUSI </a:t>
            </a:r>
            <a:endParaRPr lang="id-ID" sz="36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520" y="112474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/>
              <a:t>Fungi distribusi dapat dikelompokkan menjadi dua yaitu fungsi pokok dan fungsi tambahan</a:t>
            </a:r>
            <a:endParaRPr lang="id-ID" dirty="0"/>
          </a:p>
        </p:txBody>
      </p:sp>
      <p:sp>
        <p:nvSpPr>
          <p:cNvPr id="13" name="Rectangle 12"/>
          <p:cNvSpPr/>
          <p:nvPr/>
        </p:nvSpPr>
        <p:spPr>
          <a:xfrm>
            <a:off x="395536" y="2564904"/>
            <a:ext cx="2878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a. Fungsi Pokok Distribusi</a:t>
            </a:r>
            <a:endParaRPr lang="id-ID" dirty="0"/>
          </a:p>
        </p:txBody>
      </p:sp>
      <p:sp>
        <p:nvSpPr>
          <p:cNvPr id="14" name="Rectangle 13"/>
          <p:cNvSpPr/>
          <p:nvPr/>
        </p:nvSpPr>
        <p:spPr>
          <a:xfrm>
            <a:off x="4067944" y="1815009"/>
            <a:ext cx="3101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Pengangkutan (transportasi)</a:t>
            </a:r>
            <a:endParaRPr lang="id-ID" dirty="0"/>
          </a:p>
        </p:txBody>
      </p:sp>
      <p:sp>
        <p:nvSpPr>
          <p:cNvPr id="15" name="Rectangle 14"/>
          <p:cNvSpPr/>
          <p:nvPr/>
        </p:nvSpPr>
        <p:spPr>
          <a:xfrm>
            <a:off x="4067944" y="2218604"/>
            <a:ext cx="2097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Penjualan (Selling)</a:t>
            </a:r>
            <a:endParaRPr lang="id-ID" dirty="0"/>
          </a:p>
        </p:txBody>
      </p:sp>
      <p:sp>
        <p:nvSpPr>
          <p:cNvPr id="16" name="Rectangle 15"/>
          <p:cNvSpPr/>
          <p:nvPr/>
        </p:nvSpPr>
        <p:spPr>
          <a:xfrm>
            <a:off x="4067944" y="2553420"/>
            <a:ext cx="2205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Pembelian (Buying)</a:t>
            </a:r>
            <a:endParaRPr lang="id-ID" dirty="0"/>
          </a:p>
        </p:txBody>
      </p:sp>
      <p:sp>
        <p:nvSpPr>
          <p:cNvPr id="17" name="Rectangle 16"/>
          <p:cNvSpPr/>
          <p:nvPr/>
        </p:nvSpPr>
        <p:spPr>
          <a:xfrm>
            <a:off x="4076328" y="2891227"/>
            <a:ext cx="2684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Penyimpanan (Stooring)</a:t>
            </a:r>
            <a:endParaRPr lang="id-ID" dirty="0"/>
          </a:p>
        </p:txBody>
      </p:sp>
      <p:sp>
        <p:nvSpPr>
          <p:cNvPr id="18" name="Rectangle 17"/>
          <p:cNvSpPr/>
          <p:nvPr/>
        </p:nvSpPr>
        <p:spPr>
          <a:xfrm>
            <a:off x="4076328" y="3262929"/>
            <a:ext cx="3856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Pembakuan standar kualitas barang</a:t>
            </a:r>
            <a:endParaRPr lang="id-ID" dirty="0"/>
          </a:p>
        </p:txBody>
      </p:sp>
      <p:sp>
        <p:nvSpPr>
          <p:cNvPr id="19" name="Rectangle 18"/>
          <p:cNvSpPr/>
          <p:nvPr/>
        </p:nvSpPr>
        <p:spPr>
          <a:xfrm>
            <a:off x="4058326" y="3632261"/>
            <a:ext cx="2107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Penanggung risiko</a:t>
            </a:r>
            <a:endParaRPr lang="id-ID" dirty="0"/>
          </a:p>
        </p:txBody>
      </p:sp>
      <p:sp>
        <p:nvSpPr>
          <p:cNvPr id="20" name="Rectangle 19"/>
          <p:cNvSpPr/>
          <p:nvPr/>
        </p:nvSpPr>
        <p:spPr>
          <a:xfrm>
            <a:off x="395536" y="5229200"/>
            <a:ext cx="3319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b. Fungsi Tambahan Distribusi</a:t>
            </a:r>
            <a:endParaRPr lang="id-ID" dirty="0"/>
          </a:p>
        </p:txBody>
      </p:sp>
      <p:sp>
        <p:nvSpPr>
          <p:cNvPr id="21" name="Rectangle 20"/>
          <p:cNvSpPr/>
          <p:nvPr/>
        </p:nvSpPr>
        <p:spPr>
          <a:xfrm>
            <a:off x="4057970" y="4870645"/>
            <a:ext cx="1354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Menyeleksi</a:t>
            </a:r>
            <a:endParaRPr lang="id-ID" dirty="0"/>
          </a:p>
        </p:txBody>
      </p:sp>
      <p:sp>
        <p:nvSpPr>
          <p:cNvPr id="22" name="Rectangle 21"/>
          <p:cNvSpPr/>
          <p:nvPr/>
        </p:nvSpPr>
        <p:spPr>
          <a:xfrm>
            <a:off x="4076328" y="5306879"/>
            <a:ext cx="2505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Mengepak/ mengemas</a:t>
            </a:r>
            <a:endParaRPr lang="id-ID" dirty="0"/>
          </a:p>
        </p:txBody>
      </p:sp>
      <p:sp>
        <p:nvSpPr>
          <p:cNvPr id="23" name="Rectangle 22"/>
          <p:cNvSpPr/>
          <p:nvPr/>
        </p:nvSpPr>
        <p:spPr>
          <a:xfrm>
            <a:off x="4108724" y="5827132"/>
            <a:ext cx="2164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Memberi Informasi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5480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33924"/>
            <a:ext cx="6932240" cy="914400"/>
          </a:xfrm>
        </p:spPr>
        <p:txBody>
          <a:bodyPr/>
          <a:lstStyle/>
          <a:p>
            <a:r>
              <a:rPr lang="id-ID" dirty="0" smtClean="0"/>
              <a:t>C. Tujuan </a:t>
            </a:r>
            <a:r>
              <a:rPr lang="id-ID" dirty="0"/>
              <a:t>Distribusi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5616" y="1052736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/>
              <a:t>Tujuan kegiatan distribusi baik yang dilakukan oleh individu atau lembaga adalah sebagai berikut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755576" y="27175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 smtClean="0"/>
              <a:t>1. Kelangsungan kegiatan produksi dapat terjamin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1099204" y="46531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 smtClean="0"/>
              <a:t> 2. Barang atau Jasa Hasil Produksi dapat bermanfaat bagi konsumen</a:t>
            </a:r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4283968" y="5877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 smtClean="0"/>
              <a:t>3. </a:t>
            </a:r>
            <a:r>
              <a:rPr lang="sv-SE" dirty="0" smtClean="0"/>
              <a:t>Konsumen Memperoleh Barang dan Jasa dengan Mudah</a:t>
            </a:r>
            <a:endParaRPr lang="id-ID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958" y="1788784"/>
            <a:ext cx="303847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31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7020" y="31188"/>
            <a:ext cx="7543800" cy="914400"/>
          </a:xfrm>
        </p:spPr>
        <p:txBody>
          <a:bodyPr/>
          <a:lstStyle/>
          <a:p>
            <a:r>
              <a:rPr lang="id-ID" dirty="0" smtClean="0"/>
              <a:t>D. Jenis-Jenis Distribusi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475656" y="1772816"/>
            <a:ext cx="2502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1. Distribusi Langsung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3108779" y="3244334"/>
            <a:ext cx="2926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2. Distribusi Tak Langsung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085184"/>
            <a:ext cx="2952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61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7543800" cy="914400"/>
          </a:xfrm>
        </p:spPr>
        <p:txBody>
          <a:bodyPr/>
          <a:lstStyle/>
          <a:p>
            <a:r>
              <a:rPr lang="id-ID" dirty="0" smtClean="0"/>
              <a:t>E. Tugas </a:t>
            </a:r>
            <a:r>
              <a:rPr lang="id-ID" dirty="0"/>
              <a:t>Distribusi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14127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 smtClean="0"/>
              <a:t>Mengklasifikasi barang atau memilahnya sesuai dengan jenis, ukuran, dan kualitasnya. 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3491880" y="3429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 smtClean="0"/>
              <a:t>Memperkenalkan barang atau jasa yang diperdagangkan kepada konsumen, seperti dengan reklame atau iklan.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1648513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 smtClean="0"/>
              <a:t>Membeli barang dan jasa dari produsen atau pedagang yang lebih besar</a:t>
            </a:r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19127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43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9592" y="2636912"/>
            <a:ext cx="7543800" cy="914400"/>
          </a:xfrm>
        </p:spPr>
        <p:txBody>
          <a:bodyPr/>
          <a:lstStyle/>
          <a:p>
            <a:r>
              <a:rPr lang="id-ID" dirty="0" smtClean="0"/>
              <a:t>SEKIAN TERIMAKASI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9632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58</TotalTime>
  <Words>200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Elemental</vt:lpstr>
      <vt:lpstr>MANAJEMEN PEMASARAN</vt:lpstr>
      <vt:lpstr>A. Pengertian Distribusi </vt:lpstr>
      <vt:lpstr>B. FUNGSI  DISTRIBUSI </vt:lpstr>
      <vt:lpstr>C. Tujuan Distribusi</vt:lpstr>
      <vt:lpstr>D. Jenis-Jenis Distribusi</vt:lpstr>
      <vt:lpstr>E. Tugas Distribusi</vt:lpstr>
      <vt:lpstr>SEKIAN TERIMAKASI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PEMASARAN</dc:title>
  <dc:creator>Lenovo</dc:creator>
  <cp:lastModifiedBy>Lenovo</cp:lastModifiedBy>
  <cp:revision>6</cp:revision>
  <dcterms:created xsi:type="dcterms:W3CDTF">2016-12-25T13:23:48Z</dcterms:created>
  <dcterms:modified xsi:type="dcterms:W3CDTF">2016-12-25T14:21:50Z</dcterms:modified>
</cp:coreProperties>
</file>