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6" r:id="rId4"/>
    <p:sldId id="267" r:id="rId5"/>
    <p:sldId id="257" r:id="rId6"/>
    <p:sldId id="258" r:id="rId7"/>
    <p:sldId id="260" r:id="rId8"/>
    <p:sldId id="262" r:id="rId9"/>
    <p:sldId id="261" r:id="rId10"/>
    <p:sldId id="259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6FEB3B2-C155-45FC-8DC0-C44941D58FB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D1CF919-CC9F-41E8-BC8E-2D8A9D4EE39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B3B2-C155-45FC-8DC0-C44941D58FB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F919-CC9F-41E8-BC8E-2D8A9D4EE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B3B2-C155-45FC-8DC0-C44941D58FB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F919-CC9F-41E8-BC8E-2D8A9D4EE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B3B2-C155-45FC-8DC0-C44941D58FB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F919-CC9F-41E8-BC8E-2D8A9D4EE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B3B2-C155-45FC-8DC0-C44941D58FB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F919-CC9F-41E8-BC8E-2D8A9D4EE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B3B2-C155-45FC-8DC0-C44941D58FB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F919-CC9F-41E8-BC8E-2D8A9D4EE39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B3B2-C155-45FC-8DC0-C44941D58FB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F919-CC9F-41E8-BC8E-2D8A9D4EE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B3B2-C155-45FC-8DC0-C44941D58FB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F919-CC9F-41E8-BC8E-2D8A9D4EE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B3B2-C155-45FC-8DC0-C44941D58FB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F919-CC9F-41E8-BC8E-2D8A9D4EE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B3B2-C155-45FC-8DC0-C44941D58FB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F919-CC9F-41E8-BC8E-2D8A9D4EE39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B3B2-C155-45FC-8DC0-C44941D58FB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F919-CC9F-41E8-BC8E-2D8A9D4EE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6FEB3B2-C155-45FC-8DC0-C44941D58FB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D1CF919-CC9F-41E8-BC8E-2D8A9D4EE3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4748"/>
            <a:ext cx="5303520" cy="1702160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Pertemuan</a:t>
            </a:r>
            <a:r>
              <a:rPr lang="en-US" dirty="0" smtClean="0">
                <a:solidFill>
                  <a:schemeClr val="tx1"/>
                </a:solidFill>
              </a:rPr>
              <a:t>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667000"/>
            <a:ext cx="4757603" cy="1260629"/>
          </a:xfrm>
        </p:spPr>
        <p:txBody>
          <a:bodyPr>
            <a:noAutofit/>
          </a:bodyPr>
          <a:lstStyle/>
          <a:p>
            <a:r>
              <a:rPr lang="en-US" sz="4400" dirty="0" smtClean="0"/>
              <a:t>TRANSFORMASI STRUKTUR EKONOMI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364101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832" y="7620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Sekilas</a:t>
            </a:r>
            <a:r>
              <a:rPr lang="en-US" dirty="0" smtClean="0"/>
              <a:t> </a:t>
            </a:r>
            <a:r>
              <a:rPr lang="en-US" dirty="0" err="1" smtClean="0"/>
              <a:t>Transformasi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2" t="22187" r="17540" b="10105"/>
          <a:stretch/>
        </p:blipFill>
        <p:spPr bwMode="auto">
          <a:xfrm>
            <a:off x="762000" y="2133600"/>
            <a:ext cx="6750804" cy="3931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91381" y="6065520"/>
            <a:ext cx="2921409" cy="411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Sumber</a:t>
            </a:r>
            <a:r>
              <a:rPr lang="en-US" dirty="0" smtClean="0"/>
              <a:t> : Kim et al (2017)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721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33400" y="457200"/>
            <a:ext cx="5974080" cy="4602480"/>
            <a:chOff x="533400" y="457200"/>
            <a:chExt cx="5974080" cy="460248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40" t="31667" r="27145" b="13750"/>
            <a:stretch/>
          </p:blipFill>
          <p:spPr bwMode="auto">
            <a:xfrm>
              <a:off x="533400" y="457200"/>
              <a:ext cx="5974080" cy="3992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762000" y="4648200"/>
              <a:ext cx="2921409" cy="4114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err="1" smtClean="0"/>
                <a:t>Sumber</a:t>
              </a:r>
              <a:r>
                <a:rPr lang="en-US" dirty="0" smtClean="0"/>
                <a:t> : Kim et al (2017)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4551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762000" y="457200"/>
            <a:ext cx="7345680" cy="5675313"/>
            <a:chOff x="762000" y="457200"/>
            <a:chExt cx="7345680" cy="5675313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021" t="17916" r="21522" b="15001"/>
            <a:stretch/>
          </p:blipFill>
          <p:spPr bwMode="auto">
            <a:xfrm>
              <a:off x="762000" y="457200"/>
              <a:ext cx="7345680" cy="4907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290" y="5638800"/>
              <a:ext cx="3011487" cy="493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56736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762000"/>
            <a:ext cx="6245173" cy="4342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4010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29" t="19584" r="47292" b="25201"/>
          <a:stretch/>
        </p:blipFill>
        <p:spPr bwMode="auto">
          <a:xfrm>
            <a:off x="1219200" y="914400"/>
            <a:ext cx="4785360" cy="4039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2068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065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72536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Pengertian</a:t>
            </a:r>
            <a:r>
              <a:rPr lang="en-US" sz="2400" dirty="0" smtClean="0"/>
              <a:t> </a:t>
            </a:r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Farida (2012) </a:t>
            </a:r>
            <a:r>
              <a:rPr lang="en-US" dirty="0" err="1" smtClean="0"/>
              <a:t>Menjelaskan</a:t>
            </a:r>
            <a:r>
              <a:rPr lang="en-US" dirty="0" smtClean="0"/>
              <a:t> Pembangunan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dasarnya</a:t>
            </a:r>
            <a:r>
              <a:rPr lang="en-US" dirty="0" smtClean="0"/>
              <a:t> 4 </a:t>
            </a: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endParaRPr lang="en-US" dirty="0" smtClean="0"/>
          </a:p>
          <a:p>
            <a:pPr marL="525780" indent="-457200">
              <a:buAutoNum type="arabicPeriod"/>
            </a:pPr>
            <a:r>
              <a:rPr lang="en-US" dirty="0" err="1" smtClean="0"/>
              <a:t>Pertumbuhan</a:t>
            </a:r>
            <a:endParaRPr lang="en-US" dirty="0" smtClean="0"/>
          </a:p>
          <a:p>
            <a:pPr marL="525780" indent="-457200">
              <a:buAutoNum type="arabicPeriod"/>
            </a:pPr>
            <a:r>
              <a:rPr lang="en-US" dirty="0" err="1" smtClean="0"/>
              <a:t>Penanggulangan</a:t>
            </a:r>
            <a:r>
              <a:rPr lang="en-US" dirty="0" smtClean="0"/>
              <a:t> </a:t>
            </a:r>
            <a:r>
              <a:rPr lang="en-US" dirty="0" err="1" smtClean="0"/>
              <a:t>Kemiskinan</a:t>
            </a:r>
            <a:endParaRPr lang="en-US" dirty="0" smtClean="0"/>
          </a:p>
          <a:p>
            <a:pPr marL="525780" indent="-457200">
              <a:buAutoNum type="arabicPeriod"/>
            </a:pPr>
            <a:r>
              <a:rPr lang="en-US" dirty="0" err="1" smtClean="0"/>
              <a:t>Perubahan</a:t>
            </a:r>
            <a:r>
              <a:rPr lang="en-US" dirty="0" smtClean="0"/>
              <a:t> /</a:t>
            </a:r>
            <a:r>
              <a:rPr lang="en-US" dirty="0" err="1" smtClean="0"/>
              <a:t>Transformasi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 smtClean="0"/>
          </a:p>
          <a:p>
            <a:pPr marL="525780" indent="-457200">
              <a:buAutoNum type="arabicPeriod"/>
            </a:pPr>
            <a:r>
              <a:rPr lang="en-US" dirty="0" err="1" smtClean="0"/>
              <a:t>Keberlanjutan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agraris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06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85800"/>
            <a:ext cx="7848600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Kuznet</a:t>
            </a:r>
            <a:r>
              <a:rPr lang="en-US" dirty="0" smtClean="0"/>
              <a:t>,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/</a:t>
            </a:r>
            <a:r>
              <a:rPr lang="en-US" dirty="0" err="1" smtClean="0"/>
              <a:t>transformasi</a:t>
            </a:r>
            <a:r>
              <a:rPr lang="en-US" dirty="0" smtClean="0"/>
              <a:t> </a:t>
            </a:r>
            <a:r>
              <a:rPr lang="en-US" dirty="0" err="1" smtClean="0"/>
              <a:t>struktural</a:t>
            </a:r>
            <a:r>
              <a:rPr lang="en-US" dirty="0" smtClean="0"/>
              <a:t> </a:t>
            </a:r>
            <a:r>
              <a:rPr lang="en-US" dirty="0" err="1" smtClean="0"/>
              <a:t>didefinisikan</a:t>
            </a:r>
            <a:r>
              <a:rPr lang="en-US" dirty="0" smtClean="0"/>
              <a:t> 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rangkaian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yang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komposisi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3"/>
                </a:solidFill>
              </a:rPr>
              <a:t>permintaan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r>
              <a:rPr lang="en-US" dirty="0" err="1" smtClean="0">
                <a:solidFill>
                  <a:schemeClr val="accent3"/>
                </a:solidFill>
              </a:rPr>
              <a:t>agregat</a:t>
            </a:r>
            <a:r>
              <a:rPr lang="en-US" dirty="0" smtClean="0"/>
              <a:t>, </a:t>
            </a:r>
            <a:r>
              <a:rPr lang="en-US" dirty="0" err="1" smtClean="0"/>
              <a:t>perdagangan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(</a:t>
            </a:r>
            <a:r>
              <a:rPr lang="en-US" dirty="0" err="1" smtClean="0"/>
              <a:t>ekspor</a:t>
            </a:r>
            <a:r>
              <a:rPr lang="en-US" dirty="0" smtClean="0"/>
              <a:t> </a:t>
            </a:r>
            <a:r>
              <a:rPr lang="en-US" dirty="0" err="1" smtClean="0"/>
              <a:t>impor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3"/>
                </a:solidFill>
              </a:rPr>
              <a:t>penawaran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r>
              <a:rPr lang="en-US" dirty="0" err="1" smtClean="0">
                <a:solidFill>
                  <a:schemeClr val="accent3"/>
                </a:solidFill>
              </a:rPr>
              <a:t>agregat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) yang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guna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proses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88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primer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Manufaktur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Lapangan</a:t>
            </a:r>
            <a:r>
              <a:rPr lang="en-US" dirty="0" smtClean="0"/>
              <a:t> Usaha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BPS</a:t>
            </a:r>
          </a:p>
          <a:p>
            <a:pPr marL="525780" indent="-457200">
              <a:buAutoNum type="arabicPeriod"/>
            </a:pPr>
            <a:r>
              <a:rPr lang="en-US" dirty="0" err="1" smtClean="0"/>
              <a:t>Pertanian</a:t>
            </a:r>
            <a:r>
              <a:rPr lang="en-US" dirty="0" smtClean="0"/>
              <a:t>, </a:t>
            </a:r>
            <a:r>
              <a:rPr lang="en-US" dirty="0" err="1" smtClean="0"/>
              <a:t>Peternakan</a:t>
            </a:r>
            <a:r>
              <a:rPr lang="en-US" dirty="0" smtClean="0"/>
              <a:t>, </a:t>
            </a:r>
            <a:r>
              <a:rPr lang="en-US" dirty="0" err="1" smtClean="0"/>
              <a:t>Kehutanan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Perikanan</a:t>
            </a:r>
            <a:endParaRPr lang="en-US" dirty="0" smtClean="0"/>
          </a:p>
          <a:p>
            <a:pPr marL="525780" indent="-457200">
              <a:buAutoNum type="arabicPeriod"/>
            </a:pPr>
            <a:r>
              <a:rPr lang="en-US" dirty="0" err="1" smtClean="0"/>
              <a:t>Pertambangan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Penggalian</a:t>
            </a:r>
            <a:endParaRPr lang="en-US" dirty="0" smtClean="0"/>
          </a:p>
          <a:p>
            <a:pPr marL="525780" indent="-457200">
              <a:buAutoNum type="arabicPeriod"/>
            </a:pP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Pengolahan</a:t>
            </a:r>
            <a:r>
              <a:rPr lang="en-US" dirty="0" smtClean="0"/>
              <a:t> (</a:t>
            </a:r>
            <a:r>
              <a:rPr lang="en-US" dirty="0" err="1" smtClean="0"/>
              <a:t>migas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Migas</a:t>
            </a:r>
            <a:r>
              <a:rPr lang="en-US" dirty="0" smtClean="0"/>
              <a:t>)</a:t>
            </a:r>
          </a:p>
          <a:p>
            <a:pPr marL="525780" indent="-457200">
              <a:buAutoNum type="arabicPeriod"/>
            </a:pPr>
            <a:r>
              <a:rPr lang="en-US" dirty="0" err="1" smtClean="0"/>
              <a:t>Listrik</a:t>
            </a:r>
            <a:r>
              <a:rPr lang="en-US" dirty="0" smtClean="0"/>
              <a:t>, Gas </a:t>
            </a:r>
            <a:r>
              <a:rPr lang="en-US" dirty="0" err="1" smtClean="0"/>
              <a:t>dan</a:t>
            </a:r>
            <a:r>
              <a:rPr lang="en-US" dirty="0" smtClean="0"/>
              <a:t> Air </a:t>
            </a:r>
            <a:r>
              <a:rPr lang="en-US" dirty="0" err="1" smtClean="0"/>
              <a:t>Bersih</a:t>
            </a:r>
            <a:endParaRPr lang="en-US" dirty="0" smtClean="0"/>
          </a:p>
          <a:p>
            <a:pPr marL="525780" indent="-457200">
              <a:buAutoNum type="arabicPeriod"/>
            </a:pPr>
            <a:r>
              <a:rPr lang="en-US" dirty="0" err="1" smtClean="0"/>
              <a:t>Bangunan</a:t>
            </a:r>
            <a:endParaRPr lang="en-US" dirty="0" smtClean="0"/>
          </a:p>
          <a:p>
            <a:pPr marL="525780" indent="-457200">
              <a:buAutoNum type="arabicPeriod"/>
            </a:pPr>
            <a:r>
              <a:rPr lang="en-US" dirty="0" err="1" smtClean="0"/>
              <a:t>Perdagangan</a:t>
            </a:r>
            <a:r>
              <a:rPr lang="en-US" dirty="0" smtClean="0"/>
              <a:t>, Hotel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Restoran</a:t>
            </a:r>
            <a:endParaRPr lang="en-US" dirty="0" smtClean="0"/>
          </a:p>
          <a:p>
            <a:pPr marL="525780" indent="-457200">
              <a:buAutoNum type="arabicPeriod"/>
            </a:pPr>
            <a:r>
              <a:rPr lang="en-US" dirty="0" err="1" smtClean="0"/>
              <a:t>Pengangkutan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endParaRPr lang="en-US" dirty="0" smtClean="0"/>
          </a:p>
          <a:p>
            <a:pPr marL="525780" indent="-457200">
              <a:buAutoNum type="arabicPeriod"/>
            </a:pPr>
            <a:r>
              <a:rPr lang="en-US" dirty="0" err="1" smtClean="0"/>
              <a:t>Keuangan</a:t>
            </a:r>
            <a:r>
              <a:rPr lang="en-US" dirty="0" smtClean="0"/>
              <a:t>, </a:t>
            </a:r>
            <a:r>
              <a:rPr lang="en-US" dirty="0" err="1" smtClean="0"/>
              <a:t>Persewaan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pPr marL="525780" indent="-457200">
              <a:buAutoNum type="arabicPeriod"/>
            </a:pPr>
            <a:r>
              <a:rPr lang="en-US" dirty="0" err="1" smtClean="0"/>
              <a:t>Jasa-Jasa</a:t>
            </a:r>
            <a:r>
              <a:rPr lang="en-US" dirty="0" smtClean="0"/>
              <a:t> (</a:t>
            </a:r>
            <a:r>
              <a:rPr lang="en-US" dirty="0" err="1" smtClean="0"/>
              <a:t>pemerinthan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Swasta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515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906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TEORI DASAR DALAM TRANSFORMASI EKONOMI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Structural change (Lewis theory of Development</a:t>
            </a:r>
            <a:r>
              <a:rPr lang="en-US" dirty="0" smtClean="0"/>
              <a:t>)( 1955 )</a:t>
            </a:r>
          </a:p>
          <a:p>
            <a:pPr marL="68580" indent="0">
              <a:buNone/>
            </a:pPr>
            <a:r>
              <a:rPr lang="en-US" sz="1400" dirty="0" err="1" smtClean="0"/>
              <a:t>Bisa</a:t>
            </a:r>
            <a:r>
              <a:rPr lang="en-US" sz="1400" dirty="0" smtClean="0"/>
              <a:t> </a:t>
            </a:r>
            <a:r>
              <a:rPr lang="en-US" sz="1400" dirty="0" err="1" smtClean="0"/>
              <a:t>dibaca</a:t>
            </a:r>
            <a:r>
              <a:rPr lang="en-US" sz="1400" dirty="0" smtClean="0"/>
              <a:t> </a:t>
            </a:r>
            <a:r>
              <a:rPr lang="en-US" sz="1400" dirty="0" err="1" smtClean="0"/>
              <a:t>pada</a:t>
            </a:r>
            <a:r>
              <a:rPr lang="en-US" sz="1400" dirty="0"/>
              <a:t> http://www.economicsonline.co.uk/Global_economics/Structural_change_theory.html</a:t>
            </a:r>
          </a:p>
          <a:p>
            <a:r>
              <a:rPr lang="en-US" dirty="0" err="1" smtClean="0"/>
              <a:t>Chenery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739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besarnya</a:t>
            </a:r>
            <a:r>
              <a:rPr lang="en-US" dirty="0" smtClean="0"/>
              <a:t> </a:t>
            </a:r>
            <a:r>
              <a:rPr lang="en-US" dirty="0" err="1" smtClean="0"/>
              <a:t>sumbangan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primer (</a:t>
            </a:r>
            <a:r>
              <a:rPr lang="en-US" dirty="0" err="1" smtClean="0"/>
              <a:t>pertanian</a:t>
            </a:r>
            <a:r>
              <a:rPr lang="en-US" dirty="0" smtClean="0"/>
              <a:t>, </a:t>
            </a:r>
            <a:r>
              <a:rPr lang="en-US" dirty="0" err="1" smtClean="0"/>
              <a:t>pertambangan</a:t>
            </a:r>
            <a:r>
              <a:rPr lang="en-US" dirty="0" smtClean="0"/>
              <a:t>)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sekunderIndustri</a:t>
            </a:r>
            <a:r>
              <a:rPr lang="en-US" dirty="0" smtClean="0"/>
              <a:t> </a:t>
            </a:r>
            <a:r>
              <a:rPr lang="en-US" dirty="0" err="1" smtClean="0"/>
              <a:t>pengolahan</a:t>
            </a:r>
            <a:r>
              <a:rPr lang="en-US" dirty="0" smtClean="0"/>
              <a:t>, </a:t>
            </a:r>
            <a:r>
              <a:rPr lang="en-US" dirty="0" err="1" smtClean="0"/>
              <a:t>Listrik</a:t>
            </a:r>
            <a:r>
              <a:rPr lang="en-US" dirty="0" smtClean="0"/>
              <a:t>, Gas </a:t>
            </a:r>
            <a:r>
              <a:rPr lang="en-US" dirty="0" err="1" smtClean="0"/>
              <a:t>dan</a:t>
            </a:r>
            <a:r>
              <a:rPr lang="en-US" dirty="0" smtClean="0"/>
              <a:t> air, </a:t>
            </a:r>
            <a:r>
              <a:rPr lang="en-US" dirty="0" err="1" smtClean="0"/>
              <a:t>bangunan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tertier</a:t>
            </a:r>
            <a:r>
              <a:rPr lang="en-US" dirty="0" smtClean="0"/>
              <a:t> </a:t>
            </a:r>
            <a:r>
              <a:rPr lang="en-US" dirty="0" smtClean="0"/>
              <a:t>( </a:t>
            </a:r>
            <a:r>
              <a:rPr lang="en-US" dirty="0" err="1" smtClean="0"/>
              <a:t>Perdagangan</a:t>
            </a:r>
            <a:r>
              <a:rPr lang="en-US" dirty="0" smtClean="0"/>
              <a:t>, hotel, </a:t>
            </a:r>
            <a:r>
              <a:rPr lang="en-US" dirty="0" err="1" smtClean="0"/>
              <a:t>restoran</a:t>
            </a:r>
            <a:r>
              <a:rPr lang="en-US" dirty="0" smtClean="0"/>
              <a:t> </a:t>
            </a:r>
            <a:r>
              <a:rPr lang="en-US" dirty="0" err="1" smtClean="0"/>
              <a:t>pengangkutan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, </a:t>
            </a:r>
            <a:r>
              <a:rPr lang="en-US" dirty="0" err="1" smtClean="0"/>
              <a:t>keuangan</a:t>
            </a:r>
            <a:r>
              <a:rPr lang="en-US" dirty="0" smtClean="0"/>
              <a:t>, </a:t>
            </a:r>
            <a:r>
              <a:rPr lang="en-US" dirty="0" err="1" smtClean="0"/>
              <a:t>sewa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9673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238</TotalTime>
  <Words>241</Words>
  <Application>Microsoft Office PowerPoint</Application>
  <PresentationFormat>On-screen Show (4:3)</PresentationFormat>
  <Paragraphs>28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Austin</vt:lpstr>
      <vt:lpstr>Pertemuan 3</vt:lpstr>
      <vt:lpstr>PowerPoint Presentation</vt:lpstr>
      <vt:lpstr>PowerPoint Presentation</vt:lpstr>
      <vt:lpstr>PowerPoint Presentation</vt:lpstr>
      <vt:lpstr>Pengertian Struktur Ekonomi</vt:lpstr>
      <vt:lpstr>PowerPoint Presentation</vt:lpstr>
      <vt:lpstr>Perubahan Struktur ekonomi sektor primer menjadi Manufaktur dan Jasa</vt:lpstr>
      <vt:lpstr>TEORI DASAR DALAM TRANSFORMASI EKONOMI</vt:lpstr>
      <vt:lpstr>PowerPoint Presentation</vt:lpstr>
      <vt:lpstr>Sekilas Transformasi Ekonomi Indonesia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3</dc:title>
  <dc:creator>candra</dc:creator>
  <cp:lastModifiedBy>candra</cp:lastModifiedBy>
  <cp:revision>13</cp:revision>
  <dcterms:created xsi:type="dcterms:W3CDTF">2018-09-26T12:14:18Z</dcterms:created>
  <dcterms:modified xsi:type="dcterms:W3CDTF">2018-09-27T08:07:51Z</dcterms:modified>
</cp:coreProperties>
</file>