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60" r:id="rId8"/>
    <p:sldId id="262" r:id="rId9"/>
    <p:sldId id="261" r:id="rId10"/>
    <p:sldId id="259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6FEB3B2-C155-45FC-8DC0-C44941D58FB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D1CF919-CC9F-41E8-BC8E-2D8A9D4EE3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748"/>
            <a:ext cx="5303520" cy="170216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4757603" cy="1260629"/>
          </a:xfrm>
        </p:spPr>
        <p:txBody>
          <a:bodyPr>
            <a:noAutofit/>
          </a:bodyPr>
          <a:lstStyle/>
          <a:p>
            <a:r>
              <a:rPr lang="en-US" sz="4400" dirty="0" smtClean="0"/>
              <a:t>TRANSFORMASI STRUKTUR EKONOMI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4101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832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2" t="22187" r="17540" b="10105"/>
          <a:stretch/>
        </p:blipFill>
        <p:spPr bwMode="auto">
          <a:xfrm>
            <a:off x="762000" y="2133600"/>
            <a:ext cx="6750804" cy="393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1381" y="6065520"/>
            <a:ext cx="2921409" cy="41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Sumber</a:t>
            </a:r>
            <a:r>
              <a:rPr lang="en-US" dirty="0" smtClean="0"/>
              <a:t> : Kim et al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2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457200"/>
            <a:ext cx="5974080" cy="4602480"/>
            <a:chOff x="533400" y="457200"/>
            <a:chExt cx="5974080" cy="460248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40" t="31667" r="27145" b="13750"/>
            <a:stretch/>
          </p:blipFill>
          <p:spPr bwMode="auto">
            <a:xfrm>
              <a:off x="533400" y="457200"/>
              <a:ext cx="5974080" cy="3992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762000" y="4648200"/>
              <a:ext cx="2921409" cy="4114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 smtClean="0"/>
                <a:t>Sumber</a:t>
              </a:r>
              <a:r>
                <a:rPr lang="en-US" dirty="0" smtClean="0"/>
                <a:t> : Kim et al (2017)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455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0" y="457200"/>
            <a:ext cx="7345680" cy="5675313"/>
            <a:chOff x="762000" y="457200"/>
            <a:chExt cx="7345680" cy="567531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21" t="17916" r="21522" b="15001"/>
            <a:stretch/>
          </p:blipFill>
          <p:spPr bwMode="auto">
            <a:xfrm>
              <a:off x="762000" y="457200"/>
              <a:ext cx="7345680" cy="4907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290" y="5638800"/>
              <a:ext cx="3011487" cy="49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673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6245173" cy="434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01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9" t="19584" r="47292" b="25201"/>
          <a:stretch/>
        </p:blipFill>
        <p:spPr bwMode="auto">
          <a:xfrm>
            <a:off x="1219200" y="914400"/>
            <a:ext cx="4785360" cy="403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06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6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Farida (2012) </a:t>
            </a:r>
            <a:r>
              <a:rPr lang="en-US" dirty="0" err="1" smtClean="0"/>
              <a:t>Menjelaskan</a:t>
            </a:r>
            <a:r>
              <a:rPr lang="en-US" dirty="0" smtClean="0"/>
              <a:t> Pembangunan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4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Pertumbuhan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Perubahan</a:t>
            </a:r>
            <a:r>
              <a:rPr lang="en-US" dirty="0" smtClean="0"/>
              <a:t> /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Keberlanjutan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agraris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84860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Kuznet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/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permintaan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agregat</a:t>
            </a:r>
            <a:r>
              <a:rPr lang="en-US" dirty="0" smtClean="0"/>
              <a:t>,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penawaran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agregat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proses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primer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Lapangan</a:t>
            </a:r>
            <a:r>
              <a:rPr lang="en-US" dirty="0" smtClean="0"/>
              <a:t> Usaha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BPS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Kehutanan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Pertambangan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(</a:t>
            </a:r>
            <a:r>
              <a:rPr lang="en-US" dirty="0" err="1" smtClean="0"/>
              <a:t>migas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Migas</a:t>
            </a:r>
            <a:r>
              <a:rPr lang="en-US" dirty="0" smtClean="0"/>
              <a:t>)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Listrik</a:t>
            </a:r>
            <a:r>
              <a:rPr lang="en-US" dirty="0" smtClean="0"/>
              <a:t>, Gas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Bangunan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Perdagangan</a:t>
            </a:r>
            <a:r>
              <a:rPr lang="en-US" dirty="0" smtClean="0"/>
              <a:t>, Hotel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Restoran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Persewaan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Jasa-Jasa</a:t>
            </a:r>
            <a:r>
              <a:rPr lang="en-US" dirty="0" smtClean="0"/>
              <a:t> (</a:t>
            </a:r>
            <a:r>
              <a:rPr lang="en-US" dirty="0" err="1" smtClean="0"/>
              <a:t>pemerinthan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1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TEORI DASAR DALAM TRANSFORMASI 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change (Lewis theory of Development</a:t>
            </a:r>
            <a:r>
              <a:rPr lang="en-US" dirty="0" smtClean="0"/>
              <a:t>)( 1955 )</a:t>
            </a:r>
          </a:p>
          <a:p>
            <a:pPr marL="68580" indent="0">
              <a:buNone/>
            </a:pP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dibaca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/>
              <a:t> http://www.economicsonline.co.uk/Global_economics/Structural_change_theory.html</a:t>
            </a:r>
          </a:p>
          <a:p>
            <a:r>
              <a:rPr lang="en-US" dirty="0" err="1" smtClean="0"/>
              <a:t>Chenery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3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primer (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pertambangan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sekunderIndustri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Listrik</a:t>
            </a:r>
            <a:r>
              <a:rPr lang="en-US" dirty="0" smtClean="0"/>
              <a:t>, Gas </a:t>
            </a:r>
            <a:r>
              <a:rPr lang="en-US" dirty="0" err="1" smtClean="0"/>
              <a:t>dan</a:t>
            </a:r>
            <a:r>
              <a:rPr lang="en-US" dirty="0" smtClean="0"/>
              <a:t> air, </a:t>
            </a:r>
            <a:r>
              <a:rPr lang="en-US" dirty="0" err="1" smtClean="0"/>
              <a:t>bangunan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tertier</a:t>
            </a:r>
            <a:r>
              <a:rPr lang="en-US" dirty="0" smtClean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Perdagangan</a:t>
            </a:r>
            <a:r>
              <a:rPr lang="en-US" dirty="0" smtClean="0"/>
              <a:t>, hotel, </a:t>
            </a:r>
            <a:r>
              <a:rPr lang="en-US" dirty="0" err="1" smtClean="0"/>
              <a:t>restoran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67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238</TotalTime>
  <Words>241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Pertemuan 3</vt:lpstr>
      <vt:lpstr>PowerPoint Presentation</vt:lpstr>
      <vt:lpstr>PowerPoint Presentation</vt:lpstr>
      <vt:lpstr>PowerPoint Presentation</vt:lpstr>
      <vt:lpstr>Pengertian Struktur Ekonomi</vt:lpstr>
      <vt:lpstr>PowerPoint Presentation</vt:lpstr>
      <vt:lpstr>Perubahan Struktur ekonomi sektor primer menjadi Manufaktur dan Jasa</vt:lpstr>
      <vt:lpstr>TEORI DASAR DALAM TRANSFORMASI EKONOMI</vt:lpstr>
      <vt:lpstr>PowerPoint Presentation</vt:lpstr>
      <vt:lpstr>Sekilas Transformasi Ekonomi Indonesia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candra</dc:creator>
  <cp:lastModifiedBy>candra</cp:lastModifiedBy>
  <cp:revision>13</cp:revision>
  <dcterms:created xsi:type="dcterms:W3CDTF">2018-09-26T12:14:18Z</dcterms:created>
  <dcterms:modified xsi:type="dcterms:W3CDTF">2018-09-27T08:07:51Z</dcterms:modified>
</cp:coreProperties>
</file>