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70" r:id="rId11"/>
    <p:sldId id="264" r:id="rId12"/>
    <p:sldId id="265" r:id="rId13"/>
    <p:sldId id="266" r:id="rId14"/>
    <p:sldId id="272" r:id="rId15"/>
    <p:sldId id="267" r:id="rId16"/>
    <p:sldId id="268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74" d="100"/>
          <a:sy n="74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8A3641-08D7-4713-8DC5-9EAE4EF75C7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1D1CD6F-C651-44B6-8274-646524B17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A3641-08D7-4713-8DC5-9EAE4EF75C7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1CD6F-C651-44B6-8274-646524B17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A3641-08D7-4713-8DC5-9EAE4EF75C7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1CD6F-C651-44B6-8274-646524B17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A3641-08D7-4713-8DC5-9EAE4EF75C7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1CD6F-C651-44B6-8274-646524B174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A3641-08D7-4713-8DC5-9EAE4EF75C7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1CD6F-C651-44B6-8274-646524B174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A3641-08D7-4713-8DC5-9EAE4EF75C7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1CD6F-C651-44B6-8274-646524B174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A3641-08D7-4713-8DC5-9EAE4EF75C7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1CD6F-C651-44B6-8274-646524B174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A3641-08D7-4713-8DC5-9EAE4EF75C7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1CD6F-C651-44B6-8274-646524B1746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8A3641-08D7-4713-8DC5-9EAE4EF75C7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1CD6F-C651-44B6-8274-646524B17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8A3641-08D7-4713-8DC5-9EAE4EF75C7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D1CD6F-C651-44B6-8274-646524B174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8A3641-08D7-4713-8DC5-9EAE4EF75C7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1D1CD6F-C651-44B6-8274-646524B1746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8A3641-08D7-4713-8DC5-9EAE4EF75C74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1D1CD6F-C651-44B6-8274-646524B174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Manajemen </a:t>
            </a:r>
            <a:r>
              <a:rPr lang="en-US" dirty="0" err="1" smtClean="0"/>
              <a:t>konflik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Selasa</a:t>
            </a:r>
            <a:r>
              <a:rPr lang="en-US" dirty="0" smtClean="0"/>
              <a:t>, 10 </a:t>
            </a:r>
            <a:r>
              <a:rPr lang="en-US" dirty="0" err="1" smtClean="0"/>
              <a:t>Desember</a:t>
            </a:r>
            <a:r>
              <a:rPr lang="en-US" dirty="0" smtClean="0"/>
              <a:t>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7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891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Tahap</a:t>
            </a:r>
            <a:r>
              <a:rPr lang="en-US" sz="2800" dirty="0" smtClean="0"/>
              <a:t> III: </a:t>
            </a:r>
            <a:r>
              <a:rPr lang="en-US" sz="2800" dirty="0" err="1" smtClean="0"/>
              <a:t>Perilaku</a:t>
            </a:r>
            <a:endParaRPr lang="en-US" sz="2800" dirty="0" smtClean="0"/>
          </a:p>
          <a:p>
            <a:r>
              <a:rPr lang="en-US" sz="2800" dirty="0" err="1" smtClean="0"/>
              <a:t>Perilaku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diobservasi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diukur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err="1" smtClean="0"/>
              <a:t>Tahap</a:t>
            </a:r>
            <a:r>
              <a:rPr lang="en-US" sz="2800" dirty="0" smtClean="0"/>
              <a:t> IV: </a:t>
            </a:r>
            <a:r>
              <a:rPr lang="en-US" sz="2800" dirty="0" err="1" smtClean="0"/>
              <a:t>Hasil</a:t>
            </a:r>
            <a:endParaRPr lang="en-US" sz="2800" dirty="0" smtClean="0"/>
          </a:p>
          <a:p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konflik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penanganan</a:t>
            </a:r>
            <a:r>
              <a:rPr lang="en-US" sz="2800" dirty="0" smtClean="0"/>
              <a:t> </a:t>
            </a:r>
            <a:r>
              <a:rPr lang="en-US" sz="2800" dirty="0" err="1" smtClean="0"/>
              <a:t>konflik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menimbulkan</a:t>
            </a:r>
            <a:r>
              <a:rPr lang="en-US" sz="2800" dirty="0" smtClean="0"/>
              <a:t> </a:t>
            </a:r>
            <a:r>
              <a:rPr lang="en-US" sz="2800" dirty="0" err="1" smtClean="0"/>
              <a:t>dampak</a:t>
            </a:r>
            <a:endParaRPr lang="en-US" sz="2800" dirty="0" smtClean="0"/>
          </a:p>
          <a:p>
            <a:r>
              <a:rPr lang="en-US" sz="2800" dirty="0" err="1" smtClean="0"/>
              <a:t>Dampak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fungsional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disfungsional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118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orang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endParaRPr lang="en-US" dirty="0" smtClean="0"/>
          </a:p>
          <a:p>
            <a:r>
              <a:rPr lang="en-US" dirty="0" smtClean="0"/>
              <a:t>Proses </a:t>
            </a:r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distimulasinya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/>
              <a:t>Meningkatnya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kompetisi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6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kecendrungan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mengalihkan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endParaRPr lang="en-US" dirty="0"/>
          </a:p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absensi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seringnya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mangkir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jam-jam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endParaRPr lang="en-US" dirty="0" smtClean="0"/>
          </a:p>
          <a:p>
            <a:r>
              <a:rPr lang="en-US" dirty="0"/>
              <a:t>. </a:t>
            </a:r>
            <a:r>
              <a:rPr lang="en-US" dirty="0" err="1"/>
              <a:t>Meningkatnya</a:t>
            </a:r>
            <a:r>
              <a:rPr lang="en-US" dirty="0"/>
              <a:t> </a:t>
            </a:r>
            <a:r>
              <a:rPr lang="en-US" dirty="0" err="1"/>
              <a:t>kecenderungan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yang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labor turn-over.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60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Intrapersonal, </a:t>
            </a: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r>
              <a:rPr lang="en-US" dirty="0" smtClean="0"/>
              <a:t>Interpersonal, </a:t>
            </a: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individu-individu</a:t>
            </a:r>
            <a:endParaRPr lang="en-US" dirty="0" smtClean="0"/>
          </a:p>
          <a:p>
            <a:r>
              <a:rPr lang="en-US" dirty="0" smtClean="0"/>
              <a:t>Intragroup, </a:t>
            </a: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smtClean="0"/>
              <a:t>Intergroup, </a:t>
            </a: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kelompok-kelompok</a:t>
            </a:r>
            <a:endParaRPr lang="en-US" dirty="0" smtClean="0"/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(</a:t>
            </a:r>
            <a:r>
              <a:rPr lang="en-US" dirty="0" err="1" smtClean="0"/>
              <a:t>intraorganisasional</a:t>
            </a:r>
            <a:r>
              <a:rPr lang="en-US" dirty="0" smtClean="0"/>
              <a:t>)</a:t>
            </a:r>
          </a:p>
          <a:p>
            <a:pPr marL="624078" indent="-51435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31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7800" y="274638"/>
            <a:ext cx="5791200" cy="86836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TINGKATAN KONFLIK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962400"/>
            <a:ext cx="2362200" cy="190500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4229890"/>
            <a:ext cx="2819400" cy="185455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09801" y="4147370"/>
            <a:ext cx="1371599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err="1">
                <a:latin typeface="Calibri"/>
                <a:ea typeface="Calibri"/>
                <a:cs typeface="Times New Roman"/>
              </a:rPr>
              <a:t>Konflik</a:t>
            </a:r>
            <a:r>
              <a:rPr lang="en-US" sz="12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1200" dirty="0" err="1">
                <a:latin typeface="Calibri"/>
                <a:ea typeface="Calibri"/>
                <a:cs typeface="Times New Roman"/>
              </a:rPr>
              <a:t>Antar</a:t>
            </a:r>
            <a:r>
              <a:rPr lang="en-US" sz="1200" dirty="0">
                <a:latin typeface="Calibri"/>
                <a:ea typeface="Calibri"/>
                <a:cs typeface="Times New Roman"/>
              </a:rPr>
              <a:t> </a:t>
            </a:r>
            <a:r>
              <a:rPr lang="en-US" sz="1200" dirty="0" err="1">
                <a:latin typeface="Calibri"/>
                <a:ea typeface="Calibri"/>
                <a:cs typeface="Times New Roman"/>
              </a:rPr>
              <a:t>Kelompok</a:t>
            </a:r>
            <a:endParaRPr lang="en-US" sz="1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9103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Konflik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lain</a:t>
            </a:r>
          </a:p>
          <a:p>
            <a:r>
              <a:rPr lang="en-US" sz="2800" dirty="0" err="1" smtClean="0"/>
              <a:t>Konflik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menimbulkan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sebaliknya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menimbulkan</a:t>
            </a:r>
            <a:r>
              <a:rPr lang="en-US" sz="2800" dirty="0" smtClean="0"/>
              <a:t> </a:t>
            </a:r>
            <a:r>
              <a:rPr lang="en-US" sz="2800" dirty="0" err="1" smtClean="0"/>
              <a:t>konflik</a:t>
            </a:r>
            <a:endParaRPr lang="en-US" sz="2800" dirty="0" smtClean="0"/>
          </a:p>
          <a:p>
            <a:r>
              <a:rPr lang="en-US" sz="2800" dirty="0" err="1" smtClean="0"/>
              <a:t>Manajer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strategi-strategi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melaksanakan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perencanaan</a:t>
            </a:r>
            <a:r>
              <a:rPr lang="en-US" sz="2800" dirty="0" smtClean="0"/>
              <a:t>, </a:t>
            </a:r>
            <a:r>
              <a:rPr lang="en-US" sz="2800" dirty="0" err="1" smtClean="0"/>
              <a:t>pengarahan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pengendalian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14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Manajer</a:t>
            </a:r>
            <a:r>
              <a:rPr lang="en-US" sz="2800" dirty="0" smtClean="0"/>
              <a:t>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rangka</a:t>
            </a:r>
            <a:r>
              <a:rPr lang="en-US" sz="2800" dirty="0" smtClean="0"/>
              <a:t> </a:t>
            </a:r>
            <a:r>
              <a:rPr lang="en-US" sz="2800" dirty="0" err="1" smtClean="0"/>
              <a:t>menerapkan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r>
              <a:rPr lang="en-US" sz="2800" dirty="0" smtClean="0"/>
              <a:t>  (</a:t>
            </a:r>
            <a:r>
              <a:rPr lang="en-US" sz="2800" i="1" dirty="0" smtClean="0"/>
              <a:t>the management of change</a:t>
            </a:r>
            <a:r>
              <a:rPr lang="en-US" sz="2800" dirty="0" smtClean="0"/>
              <a:t>),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menerapkan</a:t>
            </a:r>
            <a:r>
              <a:rPr lang="en-US" sz="2800" dirty="0" smtClean="0"/>
              <a:t> pula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konflik</a:t>
            </a:r>
            <a:r>
              <a:rPr lang="en-US" sz="2800" dirty="0" smtClean="0"/>
              <a:t> (</a:t>
            </a:r>
            <a:r>
              <a:rPr lang="en-US" sz="2800" i="1" dirty="0" smtClean="0"/>
              <a:t>the management of conflicts</a:t>
            </a:r>
            <a:r>
              <a:rPr lang="en-US" sz="2800" dirty="0" smtClean="0"/>
              <a:t>)</a:t>
            </a:r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774" y="3486150"/>
            <a:ext cx="3629025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86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Konflik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dicegah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:</a:t>
            </a:r>
          </a:p>
          <a:p>
            <a:pPr marL="624078" indent="-514350">
              <a:buAutoNum type="arabicPeriod"/>
            </a:pPr>
            <a:r>
              <a:rPr lang="en-US" sz="2800" dirty="0" err="1" smtClean="0"/>
              <a:t>Pihak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menekankan</a:t>
            </a:r>
            <a:r>
              <a:rPr lang="en-US" sz="2800" dirty="0" smtClean="0"/>
              <a:t> </a:t>
            </a:r>
            <a:r>
              <a:rPr lang="en-US" sz="2800" dirty="0" err="1" smtClean="0"/>
              <a:t>kontribusi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tujuan-tujuan</a:t>
            </a:r>
            <a:r>
              <a:rPr lang="en-US" sz="2800" dirty="0" smtClean="0"/>
              <a:t> total</a:t>
            </a:r>
          </a:p>
          <a:p>
            <a:pPr marL="624078" indent="-514350">
              <a:buAutoNum type="arabicPeriod"/>
            </a:pP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endParaRPr lang="en-US" sz="2800" dirty="0" smtClean="0"/>
          </a:p>
          <a:p>
            <a:pPr marL="624078" indent="-514350">
              <a:buAutoNum type="arabicPeriod"/>
            </a:pP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pemahaman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problem2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620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Mencegah</a:t>
            </a:r>
            <a:r>
              <a:rPr lang="en-US" sz="4000" dirty="0" smtClean="0"/>
              <a:t> </a:t>
            </a:r>
            <a:r>
              <a:rPr lang="en-US" sz="4000" dirty="0" err="1" smtClean="0"/>
              <a:t>munculnya</a:t>
            </a:r>
            <a:r>
              <a:rPr lang="en-US" sz="4000" dirty="0" smtClean="0"/>
              <a:t> </a:t>
            </a:r>
            <a:r>
              <a:rPr lang="en-US" sz="4000" dirty="0" err="1" smtClean="0"/>
              <a:t>konflik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1175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 smtClean="0"/>
              <a:t>ketidak-cocokan</a:t>
            </a:r>
            <a:r>
              <a:rPr lang="en-US" dirty="0" smtClean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tujuan-tujuan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orang </a:t>
            </a:r>
            <a:r>
              <a:rPr lang="en-US" dirty="0" smtClean="0"/>
              <a:t>lain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Killman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Thomas,1978) </a:t>
            </a:r>
          </a:p>
          <a:p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adalah:Persaingan</a:t>
            </a:r>
            <a:r>
              <a:rPr lang="en-US" dirty="0"/>
              <a:t>/</a:t>
            </a:r>
            <a:r>
              <a:rPr lang="en-US" dirty="0" err="1" smtClean="0"/>
              <a:t>pertentangan</a:t>
            </a:r>
            <a:r>
              <a:rPr lang="en-US" dirty="0" smtClean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pihak-pihak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cocok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smtClean="0"/>
              <a:t>lain (Daniel Webster) </a:t>
            </a:r>
          </a:p>
          <a:p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yang </a:t>
            </a:r>
            <a:r>
              <a:rPr lang="en-US" dirty="0" err="1"/>
              <a:t>bertentangan</a:t>
            </a:r>
            <a:r>
              <a:rPr lang="en-US" dirty="0"/>
              <a:t> (Pickering, 2001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err="1" smtClean="0">
                <a:effectLst/>
              </a:rPr>
              <a:t>Pengertian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0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serangkaian</a:t>
            </a:r>
            <a:r>
              <a:rPr lang="en-US" dirty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&amp;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 smtClean="0"/>
              <a:t>konflik</a:t>
            </a:r>
            <a:endParaRPr lang="en-US" dirty="0" smtClean="0"/>
          </a:p>
          <a:p>
            <a:r>
              <a:rPr lang="en-US" dirty="0" smtClean="0"/>
              <a:t>Manajemen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perselisihan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ketenangan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, </a:t>
            </a:r>
            <a:r>
              <a:rPr lang="en-US" dirty="0" err="1"/>
              <a:t>kreatif</a:t>
            </a:r>
            <a:r>
              <a:rPr lang="en-US" dirty="0"/>
              <a:t>, </a:t>
            </a:r>
            <a:r>
              <a:rPr lang="en-US" dirty="0" err="1"/>
              <a:t>bermufakat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agresif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(Ross ;1993</a:t>
            </a:r>
            <a:r>
              <a:rPr lang="en-US" dirty="0"/>
              <a:t>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Manajemen </a:t>
            </a:r>
            <a:r>
              <a:rPr lang="en-US" dirty="0" err="1" smtClean="0"/>
              <a:t>Konflik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23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,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kompatibel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,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individu-individu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ide-ide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</a:t>
            </a:r>
          </a:p>
          <a:p>
            <a:pPr marL="624078" indent="-514350">
              <a:buAutoNum type="arabicPeriod"/>
            </a:pP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,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perasaan-perasaan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kompatibel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68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/>
          <a:lstStyle/>
          <a:p>
            <a:pPr marL="624078" indent="-514350">
              <a:buAutoNum type="arabicPeriod"/>
            </a:pP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endParaRPr lang="en-US" dirty="0" smtClean="0"/>
          </a:p>
          <a:p>
            <a:pPr marL="109728" indent="0" algn="just">
              <a:buNone/>
            </a:pP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sinonim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, </a:t>
            </a:r>
            <a:r>
              <a:rPr lang="en-US" dirty="0" err="1" smtClean="0"/>
              <a:t>destruktif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irasional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konotasi</a:t>
            </a:r>
            <a:r>
              <a:rPr lang="en-US" dirty="0" smtClean="0"/>
              <a:t> </a:t>
            </a:r>
            <a:r>
              <a:rPr lang="en-US" dirty="0" err="1" smtClean="0"/>
              <a:t>negatifnya</a:t>
            </a:r>
            <a:endParaRPr lang="en-US" dirty="0"/>
          </a:p>
          <a:p>
            <a:pPr marL="624078" indent="-514350" algn="just">
              <a:buFont typeface="+mj-lt"/>
              <a:buAutoNum type="arabicPeriod" startAt="2"/>
            </a:pP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109728" indent="0" algn="just">
              <a:buNone/>
            </a:pP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yang </a:t>
            </a:r>
            <a:r>
              <a:rPr lang="en-US" dirty="0" err="1" smtClean="0"/>
              <a:t>alamiah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marL="109728" indent="0" algn="just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3 </a:t>
            </a:r>
            <a:r>
              <a:rPr lang="en-US" sz="3200" dirty="0" err="1" smtClean="0"/>
              <a:t>Mazhab</a:t>
            </a:r>
            <a:r>
              <a:rPr lang="en-US" sz="3200" dirty="0" smtClean="0"/>
              <a:t> </a:t>
            </a:r>
            <a:r>
              <a:rPr lang="en-US" sz="3200" dirty="0" err="1" smtClean="0"/>
              <a:t>pemikiran</a:t>
            </a:r>
            <a:r>
              <a:rPr lang="en-US" sz="3200" dirty="0" smtClean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</a:t>
            </a:r>
            <a:r>
              <a:rPr lang="en-US" sz="3200" dirty="0" err="1" smtClean="0"/>
              <a:t>konflik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725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 startAt="3"/>
            </a:pP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interaksionis</a:t>
            </a:r>
            <a:endParaRPr lang="en-US" dirty="0" smtClean="0"/>
          </a:p>
          <a:p>
            <a:pPr marL="109728" indent="0">
              <a:buNone/>
            </a:pP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yang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interaksionis</a:t>
            </a:r>
            <a:r>
              <a:rPr lang="en-US" dirty="0" smtClean="0"/>
              <a:t>.</a:t>
            </a:r>
          </a:p>
          <a:p>
            <a:pPr marL="109728" indent="0">
              <a:buNone/>
            </a:pP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menganjurkan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harmonis</a:t>
            </a:r>
            <a:r>
              <a:rPr lang="en-US" dirty="0" smtClean="0"/>
              <a:t>,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kedamaian</a:t>
            </a:r>
            <a:r>
              <a:rPr lang="en-US" dirty="0" smtClean="0"/>
              <a:t> , </a:t>
            </a:r>
            <a:r>
              <a:rPr lang="en-US" dirty="0" err="1" smtClean="0"/>
              <a:t>tenang</a:t>
            </a:r>
            <a:r>
              <a:rPr lang="en-US" dirty="0" smtClean="0"/>
              <a:t>, </a:t>
            </a:r>
            <a:r>
              <a:rPr lang="en-US" dirty="0" err="1" smtClean="0"/>
              <a:t>cendrung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, </a:t>
            </a:r>
            <a:r>
              <a:rPr lang="en-US" dirty="0" err="1" smtClean="0"/>
              <a:t>apatik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apa-apa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inovasi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3 </a:t>
            </a:r>
            <a:r>
              <a:rPr lang="en-US" sz="4400" dirty="0" err="1"/>
              <a:t>Mazhab</a:t>
            </a:r>
            <a:r>
              <a:rPr lang="en-US" sz="4400" dirty="0"/>
              <a:t> </a:t>
            </a:r>
            <a:r>
              <a:rPr lang="en-US" sz="4400" dirty="0" err="1" smtClean="0"/>
              <a:t>pemikiran</a:t>
            </a:r>
            <a:r>
              <a:rPr lang="en-US" sz="4400" dirty="0" smtClean="0"/>
              <a:t> (</a:t>
            </a:r>
            <a:r>
              <a:rPr lang="en-US" sz="4400" dirty="0" err="1" smtClean="0"/>
              <a:t>lanj</a:t>
            </a:r>
            <a:r>
              <a:rPr lang="en-US" sz="4400" dirty="0" smtClean="0"/>
              <a:t>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endParaRPr lang="en-US" dirty="0" smtClean="0"/>
          </a:p>
          <a:p>
            <a:pPr marL="404813" indent="0">
              <a:buNone/>
              <a:tabLst>
                <a:tab pos="398463" algn="l"/>
              </a:tabLst>
            </a:pP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konstruktif</a:t>
            </a:r>
            <a:r>
              <a:rPr lang="en-US" dirty="0" smtClean="0"/>
              <a:t>,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tujuan-tujuan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kinerjanya</a:t>
            </a:r>
            <a:endParaRPr lang="en-US" dirty="0" smtClean="0"/>
          </a:p>
          <a:p>
            <a:pPr marL="404813" indent="0">
              <a:buNone/>
              <a:tabLst>
                <a:tab pos="398463" algn="l"/>
              </a:tabLst>
            </a:pPr>
            <a:endParaRPr lang="en-US" dirty="0"/>
          </a:p>
          <a:p>
            <a:pPr marL="457200" indent="-457200">
              <a:tabLst>
                <a:tab pos="398463" algn="l"/>
              </a:tabLst>
            </a:pP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disfungsional</a:t>
            </a:r>
            <a:endParaRPr lang="en-US" dirty="0" smtClean="0"/>
          </a:p>
          <a:p>
            <a:pPr marL="457200" indent="0">
              <a:buNone/>
              <a:tabLst>
                <a:tab pos="58738" algn="l"/>
              </a:tabLst>
            </a:pPr>
            <a:r>
              <a:rPr lang="en-US" dirty="0" err="1" smtClean="0"/>
              <a:t>konflik</a:t>
            </a:r>
            <a:r>
              <a:rPr lang="en-US" dirty="0" smtClean="0"/>
              <a:t> yang </a:t>
            </a:r>
            <a:r>
              <a:rPr lang="en-US" dirty="0" err="1" smtClean="0"/>
              <a:t>berbentuk</a:t>
            </a:r>
            <a:r>
              <a:rPr lang="en-US" dirty="0" smtClean="0"/>
              <a:t> </a:t>
            </a:r>
            <a:r>
              <a:rPr lang="en-US" dirty="0" err="1" smtClean="0"/>
              <a:t>destruktif</a:t>
            </a:r>
            <a:r>
              <a:rPr lang="en-US" dirty="0" smtClean="0"/>
              <a:t>,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kendala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Konflik</a:t>
            </a:r>
            <a:r>
              <a:rPr lang="en-US" sz="3200" dirty="0" smtClean="0"/>
              <a:t> </a:t>
            </a:r>
            <a:r>
              <a:rPr lang="en-US" sz="3200" dirty="0" err="1" smtClean="0"/>
              <a:t>fungsional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disfungsional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692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konflik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proses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4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Oposisi</a:t>
            </a:r>
            <a:r>
              <a:rPr lang="en-US" dirty="0" smtClean="0"/>
              <a:t> </a:t>
            </a:r>
            <a:r>
              <a:rPr lang="en-US" dirty="0" err="1" smtClean="0"/>
              <a:t>potensial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Kognisi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personalisasi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Perilaku</a:t>
            </a:r>
            <a:endParaRPr lang="en-US" dirty="0" smtClean="0"/>
          </a:p>
          <a:p>
            <a:pPr marL="624078" indent="-514350">
              <a:buAutoNum type="arabicPeriod"/>
            </a:pPr>
            <a:r>
              <a:rPr lang="en-US" dirty="0" err="1" smtClean="0"/>
              <a:t>Hasil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Proses </a:t>
            </a:r>
            <a:r>
              <a:rPr lang="en-US" dirty="0" err="1" smtClean="0"/>
              <a:t>Konflik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61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/>
          <a:lstStyle/>
          <a:p>
            <a:pPr marL="109728" indent="0" defTabSz="339725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Tahap</a:t>
            </a:r>
            <a:r>
              <a:rPr lang="en-US" sz="2800" dirty="0" smtClean="0"/>
              <a:t> I: </a:t>
            </a:r>
            <a:r>
              <a:rPr lang="en-US" sz="2800" dirty="0" err="1" smtClean="0"/>
              <a:t>Oposisi</a:t>
            </a:r>
            <a:r>
              <a:rPr lang="en-US" sz="2800" dirty="0" smtClean="0"/>
              <a:t> </a:t>
            </a:r>
            <a:r>
              <a:rPr lang="en-US" sz="2800" dirty="0" err="1"/>
              <a:t>potensial</a:t>
            </a:r>
            <a:endParaRPr lang="en-US" dirty="0" smtClean="0"/>
          </a:p>
          <a:p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kondisi-kondisi</a:t>
            </a:r>
            <a:r>
              <a:rPr lang="en-US" dirty="0" smtClean="0"/>
              <a:t> yang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peluang-peluang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 (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struktur</a:t>
            </a:r>
            <a:r>
              <a:rPr lang="en-US" dirty="0" smtClean="0"/>
              <a:t>, </a:t>
            </a:r>
            <a:r>
              <a:rPr lang="en-US" dirty="0" err="1" smtClean="0"/>
              <a:t>variabel-variabel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II: </a:t>
            </a:r>
            <a:r>
              <a:rPr lang="en-US" dirty="0" err="1" smtClean="0"/>
              <a:t>Kognisi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personalisasi</a:t>
            </a:r>
            <a:endParaRPr lang="en-US" dirty="0" smtClean="0"/>
          </a:p>
          <a:p>
            <a:r>
              <a:rPr lang="en-US" dirty="0" err="1" smtClean="0"/>
              <a:t>Apabila</a:t>
            </a:r>
            <a:r>
              <a:rPr lang="en-US" dirty="0" smtClean="0"/>
              <a:t> kondisi2 yang </a:t>
            </a:r>
            <a:r>
              <a:rPr lang="en-US" dirty="0" err="1" smtClean="0"/>
              <a:t>tejadi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I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frustasi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oposisi</a:t>
            </a:r>
            <a:r>
              <a:rPr lang="en-US" dirty="0" smtClean="0"/>
              <a:t> </a:t>
            </a:r>
            <a:r>
              <a:rPr lang="en-US" dirty="0" err="1" smtClean="0"/>
              <a:t>diaktualisasikan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368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262</TotalTime>
  <Words>587</Words>
  <Application>Microsoft Office PowerPoint</Application>
  <PresentationFormat>On-screen Show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Perubahan dan Manajemen konflik</vt:lpstr>
      <vt:lpstr> Pengertian </vt:lpstr>
      <vt:lpstr>Manajemen Konflik</vt:lpstr>
      <vt:lpstr>Tiga macam tipe dasar konflik</vt:lpstr>
      <vt:lpstr>3 Mazhab pemikiran tentang konflik </vt:lpstr>
      <vt:lpstr>3 Mazhab pemikiran (lanj.)</vt:lpstr>
      <vt:lpstr>Konflik fungsional dan disfungsional</vt:lpstr>
      <vt:lpstr>Proses Konflik</vt:lpstr>
      <vt:lpstr>PowerPoint Presentation</vt:lpstr>
      <vt:lpstr>PowerPoint Presentation</vt:lpstr>
      <vt:lpstr>Aspek positif Konflik</vt:lpstr>
      <vt:lpstr>Aspek Negatif Konflik</vt:lpstr>
      <vt:lpstr>Tingkatan Konflik</vt:lpstr>
      <vt:lpstr>TINGKATAN KONFLIK</vt:lpstr>
      <vt:lpstr>Perubahan dan konflik</vt:lpstr>
      <vt:lpstr>PowerPoint Presentation</vt:lpstr>
      <vt:lpstr>Mencegah munculnya konflik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Perubahan dan Manajemen konflik</dc:title>
  <dc:creator>Asus</dc:creator>
  <cp:lastModifiedBy>asus</cp:lastModifiedBy>
  <cp:revision>27</cp:revision>
  <dcterms:created xsi:type="dcterms:W3CDTF">2017-12-12T22:15:22Z</dcterms:created>
  <dcterms:modified xsi:type="dcterms:W3CDTF">2019-12-10T22:17:19Z</dcterms:modified>
</cp:coreProperties>
</file>