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70" r:id="rId11"/>
    <p:sldId id="264" r:id="rId12"/>
    <p:sldId id="265" r:id="rId13"/>
    <p:sldId id="266" r:id="rId14"/>
    <p:sldId id="272" r:id="rId15"/>
    <p:sldId id="267" r:id="rId16"/>
    <p:sldId id="268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4660"/>
  </p:normalViewPr>
  <p:slideViewPr>
    <p:cSldViewPr>
      <p:cViewPr varScale="1">
        <p:scale>
          <a:sx n="74" d="100"/>
          <a:sy n="74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E8A3641-08D7-4713-8DC5-9EAE4EF75C74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1D1CD6F-C651-44B6-8274-646524B174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8A3641-08D7-4713-8DC5-9EAE4EF75C74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1CD6F-C651-44B6-8274-646524B174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8A3641-08D7-4713-8DC5-9EAE4EF75C74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1CD6F-C651-44B6-8274-646524B174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8A3641-08D7-4713-8DC5-9EAE4EF75C74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1CD6F-C651-44B6-8274-646524B1746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8A3641-08D7-4713-8DC5-9EAE4EF75C74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1CD6F-C651-44B6-8274-646524B1746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8A3641-08D7-4713-8DC5-9EAE4EF75C74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1CD6F-C651-44B6-8274-646524B1746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8A3641-08D7-4713-8DC5-9EAE4EF75C74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1CD6F-C651-44B6-8274-646524B1746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8A3641-08D7-4713-8DC5-9EAE4EF75C74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1CD6F-C651-44B6-8274-646524B1746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8A3641-08D7-4713-8DC5-9EAE4EF75C74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1CD6F-C651-44B6-8274-646524B174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E8A3641-08D7-4713-8DC5-9EAE4EF75C74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1CD6F-C651-44B6-8274-646524B1746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E8A3641-08D7-4713-8DC5-9EAE4EF75C74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1D1CD6F-C651-44B6-8274-646524B1746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E8A3641-08D7-4713-8DC5-9EAE4EF75C74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1D1CD6F-C651-44B6-8274-646524B1746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Manajemen </a:t>
            </a:r>
            <a:r>
              <a:rPr lang="en-US" dirty="0" err="1" smtClean="0"/>
              <a:t>konflik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Selasa</a:t>
            </a:r>
            <a:r>
              <a:rPr lang="en-US" dirty="0" smtClean="0"/>
              <a:t>, 10 </a:t>
            </a:r>
            <a:r>
              <a:rPr lang="en-US" dirty="0" err="1" smtClean="0"/>
              <a:t>Desember</a:t>
            </a:r>
            <a:r>
              <a:rPr lang="en-US" dirty="0" smtClean="0"/>
              <a:t>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7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92891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Tahap</a:t>
            </a:r>
            <a:r>
              <a:rPr lang="en-US" sz="2800" dirty="0" smtClean="0"/>
              <a:t> III: </a:t>
            </a:r>
            <a:r>
              <a:rPr lang="en-US" sz="2800" dirty="0" err="1" smtClean="0"/>
              <a:t>Perilaku</a:t>
            </a:r>
            <a:endParaRPr lang="en-US" sz="2800" dirty="0" smtClean="0"/>
          </a:p>
          <a:p>
            <a:r>
              <a:rPr lang="en-US" sz="2800" dirty="0" err="1" smtClean="0"/>
              <a:t>Perilaku</a:t>
            </a:r>
            <a:r>
              <a:rPr lang="en-US" sz="2800" dirty="0" smtClean="0"/>
              <a:t> yang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diobservasi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diukur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err="1" smtClean="0"/>
              <a:t>Tahap</a:t>
            </a:r>
            <a:r>
              <a:rPr lang="en-US" sz="2800" dirty="0" smtClean="0"/>
              <a:t> IV: </a:t>
            </a:r>
            <a:r>
              <a:rPr lang="en-US" sz="2800" dirty="0" err="1" smtClean="0"/>
              <a:t>Hasil</a:t>
            </a:r>
            <a:endParaRPr lang="en-US" sz="2800" dirty="0" smtClean="0"/>
          </a:p>
          <a:p>
            <a:r>
              <a:rPr lang="en-US" sz="2800" dirty="0" err="1" smtClean="0"/>
              <a:t>Antara</a:t>
            </a:r>
            <a:r>
              <a:rPr lang="en-US" sz="2800" dirty="0" smtClean="0"/>
              <a:t> </a:t>
            </a:r>
            <a:r>
              <a:rPr lang="en-US" sz="2800" dirty="0" err="1" smtClean="0"/>
              <a:t>perilaku</a:t>
            </a:r>
            <a:r>
              <a:rPr lang="en-US" sz="2800" dirty="0" smtClean="0"/>
              <a:t> </a:t>
            </a:r>
            <a:r>
              <a:rPr lang="en-US" sz="2800" dirty="0" err="1" smtClean="0"/>
              <a:t>konflik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penanganan</a:t>
            </a:r>
            <a:r>
              <a:rPr lang="en-US" sz="2800" dirty="0" smtClean="0"/>
              <a:t> </a:t>
            </a:r>
            <a:r>
              <a:rPr lang="en-US" sz="2800" dirty="0" err="1" smtClean="0"/>
              <a:t>konflik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menimbulkan</a:t>
            </a:r>
            <a:r>
              <a:rPr lang="en-US" sz="2800" dirty="0" smtClean="0"/>
              <a:t> </a:t>
            </a:r>
            <a:r>
              <a:rPr lang="en-US" sz="2800" dirty="0" err="1" smtClean="0"/>
              <a:t>dampak</a:t>
            </a:r>
            <a:endParaRPr lang="en-US" sz="2800" dirty="0" smtClean="0"/>
          </a:p>
          <a:p>
            <a:r>
              <a:rPr lang="en-US" sz="2800" dirty="0" err="1" smtClean="0"/>
              <a:t>Dampak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</a:t>
            </a:r>
            <a:r>
              <a:rPr lang="en-US" sz="2800" dirty="0" err="1" smtClean="0"/>
              <a:t>bisa</a:t>
            </a:r>
            <a:r>
              <a:rPr lang="en-US" sz="2800" dirty="0" smtClean="0"/>
              <a:t> </a:t>
            </a:r>
            <a:r>
              <a:rPr lang="en-US" sz="2800" dirty="0" err="1" smtClean="0"/>
              <a:t>bersifat</a:t>
            </a:r>
            <a:r>
              <a:rPr lang="en-US" sz="2800" dirty="0" smtClean="0"/>
              <a:t> </a:t>
            </a:r>
            <a:r>
              <a:rPr lang="en-US" sz="2800" dirty="0" err="1" smtClean="0"/>
              <a:t>fungsional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disfungsional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7118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orang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cara-cara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berlaku</a:t>
            </a:r>
            <a:endParaRPr lang="en-US" dirty="0" smtClean="0"/>
          </a:p>
          <a:p>
            <a:r>
              <a:rPr lang="en-US" dirty="0" smtClean="0"/>
              <a:t>Proses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distimulasinya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 smtClean="0"/>
          </a:p>
          <a:p>
            <a:r>
              <a:rPr lang="en-US" dirty="0" err="1"/>
              <a:t>Meningkatnya</a:t>
            </a:r>
            <a:r>
              <a:rPr lang="en-US" dirty="0"/>
              <a:t> </a:t>
            </a:r>
            <a:r>
              <a:rPr lang="en-US" dirty="0" err="1"/>
              <a:t>motivasi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kompetisi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sehat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pribadi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organisasi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26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kecendrungan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mengalihkan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pencapaian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endParaRPr lang="en-US" dirty="0"/>
          </a:p>
          <a:p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absensi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seringnya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mangkir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jam-jam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berlangsung</a:t>
            </a:r>
            <a:endParaRPr lang="en-US" dirty="0" smtClean="0"/>
          </a:p>
          <a:p>
            <a:r>
              <a:rPr lang="en-US" dirty="0"/>
              <a:t>. </a:t>
            </a:r>
            <a:r>
              <a:rPr lang="en-US" dirty="0" err="1"/>
              <a:t>Meningkatnya</a:t>
            </a:r>
            <a:r>
              <a:rPr lang="en-US" dirty="0"/>
              <a:t> </a:t>
            </a:r>
            <a:r>
              <a:rPr lang="en-US" dirty="0" err="1"/>
              <a:t>kecenderungan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yang </a:t>
            </a:r>
            <a:r>
              <a:rPr lang="en-US" dirty="0" err="1"/>
              <a:t>keluar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labor turn-over.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60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Intrapersonal, </a:t>
            </a:r>
            <a:r>
              <a:rPr lang="en-US" dirty="0" err="1" smtClean="0"/>
              <a:t>konflik</a:t>
            </a:r>
            <a:r>
              <a:rPr lang="en-US" dirty="0" smtClean="0"/>
              <a:t> yang </a:t>
            </a:r>
            <a:r>
              <a:rPr lang="en-US" dirty="0" err="1" smtClean="0"/>
              <a:t>timbul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endParaRPr lang="en-US" dirty="0" smtClean="0"/>
          </a:p>
          <a:p>
            <a:r>
              <a:rPr lang="en-US" dirty="0" smtClean="0"/>
              <a:t>Interpersonal, </a:t>
            </a:r>
            <a:r>
              <a:rPr lang="en-US" dirty="0" err="1" smtClean="0"/>
              <a:t>konflik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individu-individu</a:t>
            </a:r>
            <a:endParaRPr lang="en-US" dirty="0" smtClean="0"/>
          </a:p>
          <a:p>
            <a:r>
              <a:rPr lang="en-US" dirty="0" smtClean="0"/>
              <a:t>Intragroup, </a:t>
            </a:r>
            <a:r>
              <a:rPr lang="en-US" dirty="0" err="1" smtClean="0"/>
              <a:t>konflik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endParaRPr lang="en-US" dirty="0" smtClean="0"/>
          </a:p>
          <a:p>
            <a:r>
              <a:rPr lang="en-US" dirty="0" smtClean="0"/>
              <a:t>Intergroup, </a:t>
            </a:r>
            <a:r>
              <a:rPr lang="en-US" dirty="0" err="1" smtClean="0"/>
              <a:t>konflik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kelompok-kelompok</a:t>
            </a:r>
            <a:endParaRPr lang="en-US" dirty="0" smtClean="0"/>
          </a:p>
          <a:p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tingkatan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(</a:t>
            </a:r>
            <a:r>
              <a:rPr lang="en-US" dirty="0" err="1" smtClean="0"/>
              <a:t>intraorganisasional</a:t>
            </a:r>
            <a:r>
              <a:rPr lang="en-US" dirty="0" smtClean="0"/>
              <a:t>)</a:t>
            </a:r>
          </a:p>
          <a:p>
            <a:pPr marL="624078" indent="-514350"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Tingkatan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31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47800" y="274638"/>
            <a:ext cx="5791200" cy="8683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TINGKATAN KONFLIK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3962400"/>
            <a:ext cx="2362200" cy="1905000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900" y="4229890"/>
            <a:ext cx="2819400" cy="185455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209801" y="4147370"/>
            <a:ext cx="1371599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dirty="0" err="1">
                <a:latin typeface="Calibri"/>
                <a:ea typeface="Calibri"/>
                <a:cs typeface="Times New Roman"/>
              </a:rPr>
              <a:t>Konflik</a:t>
            </a:r>
            <a:r>
              <a:rPr lang="en-US" sz="1200" dirty="0">
                <a:latin typeface="Calibri"/>
                <a:ea typeface="Calibri"/>
                <a:cs typeface="Times New Roman"/>
              </a:rPr>
              <a:t> </a:t>
            </a:r>
            <a:r>
              <a:rPr lang="en-US" sz="1200" dirty="0" err="1">
                <a:latin typeface="Calibri"/>
                <a:ea typeface="Calibri"/>
                <a:cs typeface="Times New Roman"/>
              </a:rPr>
              <a:t>Antar</a:t>
            </a:r>
            <a:r>
              <a:rPr lang="en-US" sz="1200" dirty="0">
                <a:latin typeface="Calibri"/>
                <a:ea typeface="Calibri"/>
                <a:cs typeface="Times New Roman"/>
              </a:rPr>
              <a:t> </a:t>
            </a:r>
            <a:r>
              <a:rPr lang="en-US" sz="1200" dirty="0" err="1">
                <a:latin typeface="Calibri"/>
                <a:ea typeface="Calibri"/>
                <a:cs typeface="Times New Roman"/>
              </a:rPr>
              <a:t>Kelompok</a:t>
            </a:r>
            <a:endParaRPr lang="en-US" sz="12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79103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Konflik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dua</a:t>
            </a:r>
            <a:r>
              <a:rPr lang="en-US" sz="2800" dirty="0" smtClean="0"/>
              <a:t> </a:t>
            </a:r>
            <a:r>
              <a:rPr lang="en-US" sz="2800" dirty="0" err="1" smtClean="0"/>
              <a:t>hal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berkaitan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 </a:t>
            </a:r>
            <a:r>
              <a:rPr lang="en-US" sz="2800" dirty="0" err="1" smtClean="0"/>
              <a:t>sama</a:t>
            </a:r>
            <a:r>
              <a:rPr lang="en-US" sz="2800" dirty="0" smtClean="0"/>
              <a:t> lain</a:t>
            </a:r>
          </a:p>
          <a:p>
            <a:r>
              <a:rPr lang="en-US" sz="2800" dirty="0" err="1" smtClean="0"/>
              <a:t>Konflik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menimbulkan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sebaliknya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</a:t>
            </a:r>
            <a:r>
              <a:rPr lang="en-US" sz="2800" dirty="0" err="1" smtClean="0"/>
              <a:t>juga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menimbulkan</a:t>
            </a:r>
            <a:r>
              <a:rPr lang="en-US" sz="2800" dirty="0" smtClean="0"/>
              <a:t> </a:t>
            </a:r>
            <a:r>
              <a:rPr lang="en-US" sz="2800" dirty="0" err="1" smtClean="0"/>
              <a:t>konflik</a:t>
            </a:r>
            <a:endParaRPr lang="en-US" sz="2800" dirty="0" smtClean="0"/>
          </a:p>
          <a:p>
            <a:r>
              <a:rPr lang="en-US" sz="2800" dirty="0" err="1" smtClean="0"/>
              <a:t>Manajer</a:t>
            </a:r>
            <a:r>
              <a:rPr lang="en-US" sz="2800" dirty="0" smtClean="0"/>
              <a:t>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mengembangkan</a:t>
            </a:r>
            <a:r>
              <a:rPr lang="en-US" sz="2800" dirty="0" smtClean="0"/>
              <a:t> </a:t>
            </a:r>
            <a:r>
              <a:rPr lang="en-US" sz="2800" dirty="0" err="1" smtClean="0"/>
              <a:t>strategi-strategi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melaksanakan</a:t>
            </a:r>
            <a:r>
              <a:rPr lang="en-US" sz="2800" dirty="0" smtClean="0"/>
              <a:t> </a:t>
            </a:r>
            <a:r>
              <a:rPr lang="en-US" sz="2800" dirty="0" err="1" smtClean="0"/>
              <a:t>perencanaan</a:t>
            </a:r>
            <a:r>
              <a:rPr lang="en-US" sz="2800" dirty="0" smtClean="0"/>
              <a:t>, </a:t>
            </a:r>
            <a:r>
              <a:rPr lang="en-US" sz="2800" dirty="0" err="1" smtClean="0"/>
              <a:t>pengarahan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pengendalian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14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Manajer</a:t>
            </a:r>
            <a:r>
              <a:rPr lang="en-US" sz="2800" dirty="0" smtClean="0"/>
              <a:t> </a:t>
            </a:r>
            <a:r>
              <a:rPr lang="en-US" sz="2800" dirty="0" err="1" smtClean="0"/>
              <a:t>umumnya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rangka</a:t>
            </a:r>
            <a:r>
              <a:rPr lang="en-US" sz="2800" dirty="0" smtClean="0"/>
              <a:t> </a:t>
            </a:r>
            <a:r>
              <a:rPr lang="en-US" sz="2800" dirty="0" err="1" smtClean="0"/>
              <a:t>menerapkan</a:t>
            </a:r>
            <a:r>
              <a:rPr lang="en-US" sz="2800" dirty="0" smtClean="0"/>
              <a:t> </a:t>
            </a:r>
            <a:r>
              <a:rPr lang="en-US" sz="2800" dirty="0" err="1" smtClean="0"/>
              <a:t>manajemen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 (</a:t>
            </a:r>
            <a:r>
              <a:rPr lang="en-US" sz="2800" i="1" dirty="0" smtClean="0"/>
              <a:t>the management of change</a:t>
            </a:r>
            <a:r>
              <a:rPr lang="en-US" sz="2800" dirty="0" smtClean="0"/>
              <a:t>),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menerapkan</a:t>
            </a:r>
            <a:r>
              <a:rPr lang="en-US" sz="2800" dirty="0" smtClean="0"/>
              <a:t> pula </a:t>
            </a:r>
            <a:r>
              <a:rPr lang="en-US" sz="2800" dirty="0" err="1" smtClean="0"/>
              <a:t>manajemen</a:t>
            </a:r>
            <a:r>
              <a:rPr lang="en-US" sz="2800" dirty="0" smtClean="0"/>
              <a:t> </a:t>
            </a:r>
            <a:r>
              <a:rPr lang="en-US" sz="2800" dirty="0" err="1" smtClean="0"/>
              <a:t>konflik</a:t>
            </a:r>
            <a:r>
              <a:rPr lang="en-US" sz="2800" dirty="0" smtClean="0"/>
              <a:t> (</a:t>
            </a:r>
            <a:r>
              <a:rPr lang="en-US" sz="2800" i="1" dirty="0" smtClean="0"/>
              <a:t>the management of conflicts</a:t>
            </a:r>
            <a:r>
              <a:rPr lang="en-US" sz="2800" dirty="0" smtClean="0"/>
              <a:t>)</a:t>
            </a:r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774" y="3486150"/>
            <a:ext cx="3629025" cy="276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86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Konflik</a:t>
            </a:r>
            <a:r>
              <a:rPr lang="en-US" sz="2800" dirty="0" smtClean="0"/>
              <a:t> </a:t>
            </a:r>
            <a:r>
              <a:rPr lang="en-US" sz="2800" dirty="0" err="1" smtClean="0"/>
              <a:t>antar</a:t>
            </a:r>
            <a:r>
              <a:rPr lang="en-US" sz="2800" dirty="0" smtClean="0"/>
              <a:t> </a:t>
            </a:r>
            <a:r>
              <a:rPr lang="en-US" sz="2800" dirty="0" err="1" smtClean="0"/>
              <a:t>kelompok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dicegah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cara</a:t>
            </a:r>
            <a:r>
              <a:rPr lang="en-US" sz="2800" dirty="0" smtClean="0"/>
              <a:t>:</a:t>
            </a:r>
          </a:p>
          <a:p>
            <a:pPr marL="624078" indent="-514350">
              <a:buAutoNum type="arabicPeriod"/>
            </a:pPr>
            <a:r>
              <a:rPr lang="en-US" sz="2800" dirty="0" err="1" smtClean="0"/>
              <a:t>Pihak</a:t>
            </a:r>
            <a:r>
              <a:rPr lang="en-US" sz="2800" dirty="0" smtClean="0"/>
              <a:t> </a:t>
            </a:r>
            <a:r>
              <a:rPr lang="en-US" sz="2800" dirty="0" err="1" smtClean="0"/>
              <a:t>manajemen</a:t>
            </a:r>
            <a:r>
              <a:rPr lang="en-US" sz="2800" dirty="0" smtClean="0"/>
              <a:t>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menekankan</a:t>
            </a:r>
            <a:r>
              <a:rPr lang="en-US" sz="2800" dirty="0" smtClean="0"/>
              <a:t> </a:t>
            </a:r>
            <a:r>
              <a:rPr lang="en-US" sz="2800" dirty="0" err="1" smtClean="0"/>
              <a:t>kontribusi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tujuan-tujuan</a:t>
            </a:r>
            <a:r>
              <a:rPr lang="en-US" sz="2800" dirty="0" smtClean="0"/>
              <a:t> total</a:t>
            </a:r>
          </a:p>
          <a:p>
            <a:pPr marL="624078" indent="-514350">
              <a:buAutoNum type="arabicPeriod"/>
            </a:pPr>
            <a:r>
              <a:rPr lang="en-US" sz="2800" dirty="0" err="1" smtClean="0"/>
              <a:t>Meningkatkan</a:t>
            </a:r>
            <a:r>
              <a:rPr lang="en-US" sz="2800" dirty="0" smtClean="0"/>
              <a:t> </a:t>
            </a:r>
            <a:r>
              <a:rPr lang="en-US" sz="2800" dirty="0" err="1" smtClean="0"/>
              <a:t>frekuensi</a:t>
            </a:r>
            <a:r>
              <a:rPr lang="en-US" sz="2800" dirty="0" smtClean="0"/>
              <a:t> </a:t>
            </a:r>
            <a:r>
              <a:rPr lang="en-US" sz="2800" dirty="0" err="1" smtClean="0"/>
              <a:t>komunikasi</a:t>
            </a:r>
            <a:r>
              <a:rPr lang="en-US" sz="2800" dirty="0" smtClean="0"/>
              <a:t> </a:t>
            </a:r>
            <a:r>
              <a:rPr lang="en-US" sz="2800" dirty="0" err="1" smtClean="0"/>
              <a:t>antar</a:t>
            </a:r>
            <a:r>
              <a:rPr lang="en-US" sz="2800" dirty="0" smtClean="0"/>
              <a:t> </a:t>
            </a:r>
            <a:r>
              <a:rPr lang="en-US" sz="2800" dirty="0" err="1" smtClean="0"/>
              <a:t>kelompok</a:t>
            </a:r>
            <a:endParaRPr lang="en-US" sz="2800" dirty="0" smtClean="0"/>
          </a:p>
          <a:p>
            <a:pPr marL="624078" indent="-514350">
              <a:buAutoNum type="arabicPeriod"/>
            </a:pPr>
            <a:r>
              <a:rPr lang="en-US" sz="2800" dirty="0" err="1" smtClean="0"/>
              <a:t>Memberikan</a:t>
            </a:r>
            <a:r>
              <a:rPr lang="en-US" sz="2800" dirty="0" smtClean="0"/>
              <a:t> </a:t>
            </a:r>
            <a:r>
              <a:rPr lang="en-US" sz="2800" dirty="0" err="1" smtClean="0"/>
              <a:t>pengalaman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pemahaman</a:t>
            </a:r>
            <a:r>
              <a:rPr lang="en-US" sz="2800" dirty="0" smtClean="0"/>
              <a:t> </a:t>
            </a:r>
            <a:r>
              <a:rPr lang="en-US" sz="2800" dirty="0" err="1" smtClean="0"/>
              <a:t>tentang</a:t>
            </a:r>
            <a:r>
              <a:rPr lang="en-US" sz="2800" dirty="0" smtClean="0"/>
              <a:t> problem2 </a:t>
            </a:r>
            <a:r>
              <a:rPr lang="en-US" sz="2800" dirty="0" err="1" smtClean="0"/>
              <a:t>antar</a:t>
            </a:r>
            <a:r>
              <a:rPr lang="en-US" sz="2800" dirty="0" smtClean="0"/>
              <a:t> </a:t>
            </a:r>
            <a:r>
              <a:rPr lang="en-US" sz="2800" dirty="0" err="1" smtClean="0"/>
              <a:t>kelompok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762000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Mencegah</a:t>
            </a:r>
            <a:r>
              <a:rPr lang="en-US" sz="4000" dirty="0" smtClean="0"/>
              <a:t> </a:t>
            </a:r>
            <a:r>
              <a:rPr lang="en-US" sz="4000" dirty="0" err="1" smtClean="0"/>
              <a:t>munculnya</a:t>
            </a:r>
            <a:r>
              <a:rPr lang="en-US" sz="4000" dirty="0" smtClean="0"/>
              <a:t> </a:t>
            </a:r>
            <a:r>
              <a:rPr lang="en-US" sz="4000" dirty="0" err="1" smtClean="0"/>
              <a:t>konflik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1175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 smtClean="0"/>
              <a:t>ketidak-cocokan</a:t>
            </a:r>
            <a:r>
              <a:rPr lang="en-US" dirty="0" smtClean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tujuan-tujuan</a:t>
            </a:r>
            <a:r>
              <a:rPr lang="en-US" dirty="0"/>
              <a:t> yang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dicapai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hubungannya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orang </a:t>
            </a:r>
            <a:r>
              <a:rPr lang="en-US" dirty="0" smtClean="0"/>
              <a:t>lain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Killman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smtClean="0"/>
              <a:t>Thomas,1978) </a:t>
            </a:r>
          </a:p>
          <a:p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adalah:Persaingan</a:t>
            </a:r>
            <a:r>
              <a:rPr lang="en-US" dirty="0"/>
              <a:t>/</a:t>
            </a:r>
            <a:r>
              <a:rPr lang="en-US" dirty="0" err="1" smtClean="0"/>
              <a:t>pertentangan</a:t>
            </a:r>
            <a:r>
              <a:rPr lang="en-US" dirty="0" smtClean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pihak-pihak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cocok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smtClean="0"/>
              <a:t>lain (Daniel Webster) </a:t>
            </a:r>
          </a:p>
          <a:p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yang </a:t>
            </a:r>
            <a:r>
              <a:rPr lang="en-US" dirty="0" err="1"/>
              <a:t>bertentangan</a:t>
            </a:r>
            <a:r>
              <a:rPr lang="en-US" dirty="0"/>
              <a:t> (Pickering, 2001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err="1" smtClean="0">
                <a:effectLst/>
              </a:rPr>
              <a:t>Pengertian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10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/>
              <a:t>serangkaian</a:t>
            </a:r>
            <a:r>
              <a:rPr lang="en-US" dirty="0"/>
              <a:t> </a:t>
            </a:r>
            <a:r>
              <a:rPr lang="en-US" dirty="0" err="1" smtClean="0"/>
              <a:t>aksi</a:t>
            </a:r>
            <a:r>
              <a:rPr lang="en-US" dirty="0" smtClean="0"/>
              <a:t> &amp; </a:t>
            </a:r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pelaku</a:t>
            </a:r>
            <a:r>
              <a:rPr lang="en-US" dirty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 smtClean="0"/>
              <a:t>dlm</a:t>
            </a:r>
            <a:r>
              <a:rPr lang="en-US" dirty="0" smtClean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 smtClean="0"/>
              <a:t>konflik</a:t>
            </a:r>
            <a:endParaRPr lang="en-US" dirty="0" smtClean="0"/>
          </a:p>
          <a:p>
            <a:r>
              <a:rPr lang="en-US" dirty="0" smtClean="0"/>
              <a:t>Manajemen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langkah-langkah</a:t>
            </a:r>
            <a:r>
              <a:rPr lang="en-US" dirty="0"/>
              <a:t> yang 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pelaku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mengarahkan</a:t>
            </a:r>
            <a:r>
              <a:rPr lang="en-US" dirty="0"/>
              <a:t> </a:t>
            </a:r>
            <a:r>
              <a:rPr lang="en-US" dirty="0" err="1"/>
              <a:t>perselisihan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yang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ketenangan</a:t>
            </a:r>
            <a:r>
              <a:rPr lang="en-US" dirty="0"/>
              <a:t>,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, </a:t>
            </a:r>
            <a:r>
              <a:rPr lang="en-US" dirty="0" err="1"/>
              <a:t>kreatif</a:t>
            </a:r>
            <a:r>
              <a:rPr lang="en-US" dirty="0"/>
              <a:t>, </a:t>
            </a:r>
            <a:r>
              <a:rPr lang="en-US" dirty="0" err="1"/>
              <a:t>bermufakat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agresif</a:t>
            </a:r>
            <a:r>
              <a:rPr lang="en-US" dirty="0" smtClean="0"/>
              <a:t>.</a:t>
            </a:r>
            <a:r>
              <a:rPr lang="en-US" dirty="0"/>
              <a:t> </a:t>
            </a:r>
            <a:r>
              <a:rPr lang="en-US" dirty="0" smtClean="0"/>
              <a:t>(Ross ;1993</a:t>
            </a:r>
            <a:r>
              <a:rPr lang="en-US" dirty="0"/>
              <a:t>)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Manajemen </a:t>
            </a:r>
            <a:r>
              <a:rPr lang="en-US" dirty="0" err="1" smtClean="0"/>
              <a:t>Konflik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23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,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yang </a:t>
            </a:r>
            <a:r>
              <a:rPr lang="en-US" dirty="0" err="1" smtClean="0"/>
              <a:t>diinginkan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kompatibel</a:t>
            </a:r>
            <a:endParaRPr lang="en-US" dirty="0" smtClean="0"/>
          </a:p>
          <a:p>
            <a:pPr marL="624078" indent="-514350">
              <a:buAutoNum type="arabicPeriod"/>
            </a:pP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kognitif</a:t>
            </a:r>
            <a:r>
              <a:rPr lang="en-US" dirty="0" smtClean="0"/>
              <a:t>,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individu-individu</a:t>
            </a:r>
            <a:r>
              <a:rPr lang="en-US" dirty="0" smtClean="0"/>
              <a:t> </a:t>
            </a:r>
            <a:r>
              <a:rPr lang="en-US" dirty="0" err="1" smtClean="0"/>
              <a:t>menyadari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pemikiran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ide-ide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konsisten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lain</a:t>
            </a:r>
          </a:p>
          <a:p>
            <a:pPr marL="624078" indent="-514350">
              <a:buAutoNum type="arabicPeriod"/>
            </a:pP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,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perasaan-perasaan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kompatibel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lain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68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/>
          <a:lstStyle/>
          <a:p>
            <a:pPr marL="624078" indent="-514350">
              <a:buAutoNum type="arabicPeriod"/>
            </a:pP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tradisional</a:t>
            </a:r>
            <a:endParaRPr lang="en-US" dirty="0" smtClean="0"/>
          </a:p>
          <a:p>
            <a:pPr marL="109728" indent="0" algn="just">
              <a:buNone/>
            </a:pP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dipandang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sinonim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kekerasan</a:t>
            </a:r>
            <a:r>
              <a:rPr lang="en-US" dirty="0" smtClean="0"/>
              <a:t>, </a:t>
            </a:r>
            <a:r>
              <a:rPr lang="en-US" dirty="0" err="1" smtClean="0"/>
              <a:t>destruktif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irasional</a:t>
            </a:r>
            <a:r>
              <a:rPr lang="en-US" dirty="0" smtClean="0"/>
              <a:t> </a:t>
            </a:r>
            <a:r>
              <a:rPr lang="en-US" dirty="0" err="1" smtClean="0"/>
              <a:t>guna</a:t>
            </a:r>
            <a:r>
              <a:rPr lang="en-US" dirty="0" smtClean="0"/>
              <a:t> </a:t>
            </a:r>
            <a:r>
              <a:rPr lang="en-US" dirty="0" err="1" smtClean="0"/>
              <a:t>memperkuat</a:t>
            </a:r>
            <a:r>
              <a:rPr lang="en-US" dirty="0" smtClean="0"/>
              <a:t> </a:t>
            </a:r>
            <a:r>
              <a:rPr lang="en-US" dirty="0" err="1" smtClean="0"/>
              <a:t>konotasi</a:t>
            </a:r>
            <a:r>
              <a:rPr lang="en-US" dirty="0" smtClean="0"/>
              <a:t> </a:t>
            </a:r>
            <a:r>
              <a:rPr lang="en-US" dirty="0" err="1" smtClean="0"/>
              <a:t>negatifnya</a:t>
            </a:r>
            <a:endParaRPr lang="en-US" dirty="0"/>
          </a:p>
          <a:p>
            <a:pPr marL="624078" indent="-514350" algn="just">
              <a:buFont typeface="+mj-lt"/>
              <a:buAutoNum type="arabicPeriod" startAt="2"/>
            </a:pP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endParaRPr lang="en-US" dirty="0" smtClean="0"/>
          </a:p>
          <a:p>
            <a:pPr marL="109728" indent="0" algn="just">
              <a:buNone/>
            </a:pP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kejadian</a:t>
            </a:r>
            <a:r>
              <a:rPr lang="en-US" dirty="0" smtClean="0"/>
              <a:t> yang </a:t>
            </a:r>
            <a:r>
              <a:rPr lang="en-US" dirty="0" err="1" smtClean="0"/>
              <a:t>alamiah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 smtClean="0"/>
          </a:p>
          <a:p>
            <a:pPr marL="109728" indent="0" algn="just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en-US" sz="3200" dirty="0" smtClean="0"/>
              <a:t>3 </a:t>
            </a:r>
            <a:r>
              <a:rPr lang="en-US" sz="3200" dirty="0" err="1" smtClean="0"/>
              <a:t>Mazhab</a:t>
            </a:r>
            <a:r>
              <a:rPr lang="en-US" sz="3200" dirty="0" smtClean="0"/>
              <a:t> </a:t>
            </a:r>
            <a:r>
              <a:rPr lang="en-US" sz="3200" dirty="0" err="1" smtClean="0"/>
              <a:t>pemikiran</a:t>
            </a:r>
            <a:r>
              <a:rPr lang="en-US" sz="3200" dirty="0" smtClean="0"/>
              <a:t> </a:t>
            </a:r>
            <a:r>
              <a:rPr lang="en-US" sz="3200" dirty="0" err="1" smtClean="0"/>
              <a:t>tentang</a:t>
            </a:r>
            <a:r>
              <a:rPr lang="en-US" sz="3200" dirty="0" smtClean="0"/>
              <a:t> </a:t>
            </a:r>
            <a:r>
              <a:rPr lang="en-US" sz="3200" dirty="0" err="1" smtClean="0"/>
              <a:t>konflik</a:t>
            </a:r>
            <a:r>
              <a:rPr lang="en-US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0725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 startAt="3"/>
            </a:pP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interaksionis</a:t>
            </a:r>
            <a:endParaRPr lang="en-US" dirty="0" smtClean="0"/>
          </a:p>
          <a:p>
            <a:pPr marL="109728" indent="0">
              <a:buNone/>
            </a:pP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yang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perspektif</a:t>
            </a:r>
            <a:r>
              <a:rPr lang="en-US" dirty="0" smtClean="0"/>
              <a:t> </a:t>
            </a:r>
            <a:r>
              <a:rPr lang="en-US" dirty="0" err="1" smtClean="0"/>
              <a:t>interaksionis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menganjurkan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yang </a:t>
            </a:r>
            <a:r>
              <a:rPr lang="en-US" dirty="0" err="1" smtClean="0"/>
              <a:t>harmonis</a:t>
            </a:r>
            <a:r>
              <a:rPr lang="en-US" dirty="0" smtClean="0"/>
              <a:t>, </a:t>
            </a:r>
            <a:r>
              <a:rPr lang="en-US" dirty="0" err="1" smtClean="0"/>
              <a:t>penuh</a:t>
            </a:r>
            <a:r>
              <a:rPr lang="en-US" dirty="0" smtClean="0"/>
              <a:t> </a:t>
            </a:r>
            <a:r>
              <a:rPr lang="en-US" dirty="0" err="1" smtClean="0"/>
              <a:t>kedamaian</a:t>
            </a:r>
            <a:r>
              <a:rPr lang="en-US" dirty="0" smtClean="0"/>
              <a:t> , </a:t>
            </a:r>
            <a:r>
              <a:rPr lang="en-US" dirty="0" err="1" smtClean="0"/>
              <a:t>tenang</a:t>
            </a:r>
            <a:r>
              <a:rPr lang="en-US" dirty="0" smtClean="0"/>
              <a:t>, </a:t>
            </a:r>
            <a:r>
              <a:rPr lang="en-US" dirty="0" err="1" smtClean="0"/>
              <a:t>cendrung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statis</a:t>
            </a:r>
            <a:r>
              <a:rPr lang="en-US" dirty="0" smtClean="0"/>
              <a:t>, </a:t>
            </a:r>
            <a:r>
              <a:rPr lang="en-US" dirty="0" err="1" smtClean="0"/>
              <a:t>apatik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apa-apa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3 </a:t>
            </a:r>
            <a:r>
              <a:rPr lang="en-US" sz="4400" dirty="0" err="1"/>
              <a:t>Mazhab</a:t>
            </a:r>
            <a:r>
              <a:rPr lang="en-US" sz="4400" dirty="0"/>
              <a:t> </a:t>
            </a:r>
            <a:r>
              <a:rPr lang="en-US" sz="4400" dirty="0" err="1" smtClean="0"/>
              <a:t>pemikiran</a:t>
            </a:r>
            <a:r>
              <a:rPr lang="en-US" sz="4400" dirty="0" smtClean="0"/>
              <a:t> (</a:t>
            </a:r>
            <a:r>
              <a:rPr lang="en-US" sz="4400" dirty="0" err="1" smtClean="0"/>
              <a:t>lanj</a:t>
            </a:r>
            <a:r>
              <a:rPr lang="en-US" sz="4400" dirty="0" smtClean="0"/>
              <a:t>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3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fungsional</a:t>
            </a:r>
            <a:endParaRPr lang="en-US" dirty="0" smtClean="0"/>
          </a:p>
          <a:p>
            <a:pPr marL="404813" indent="0">
              <a:buNone/>
              <a:tabLst>
                <a:tab pos="398463" algn="l"/>
              </a:tabLst>
            </a:pPr>
            <a:r>
              <a:rPr lang="en-US" dirty="0" err="1" smtClean="0"/>
              <a:t>Konflik</a:t>
            </a:r>
            <a:r>
              <a:rPr lang="en-US" dirty="0" smtClean="0"/>
              <a:t> yang </a:t>
            </a:r>
            <a:r>
              <a:rPr lang="en-US" dirty="0" err="1" smtClean="0"/>
              <a:t>berbentuk</a:t>
            </a:r>
            <a:r>
              <a:rPr lang="en-US" dirty="0" smtClean="0"/>
              <a:t> </a:t>
            </a:r>
            <a:r>
              <a:rPr lang="en-US" dirty="0" err="1" smtClean="0"/>
              <a:t>konstruktif</a:t>
            </a:r>
            <a:r>
              <a:rPr lang="en-US" dirty="0" smtClean="0"/>
              <a:t>,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menunjang</a:t>
            </a:r>
            <a:r>
              <a:rPr lang="en-US" dirty="0" smtClean="0"/>
              <a:t> </a:t>
            </a:r>
            <a:r>
              <a:rPr lang="en-US" dirty="0" err="1" smtClean="0"/>
              <a:t>tujuan-tujuan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memperbaiki</a:t>
            </a:r>
            <a:r>
              <a:rPr lang="en-US" dirty="0" smtClean="0"/>
              <a:t> </a:t>
            </a:r>
            <a:r>
              <a:rPr lang="en-US" dirty="0" err="1" smtClean="0"/>
              <a:t>kinerjanya</a:t>
            </a:r>
            <a:endParaRPr lang="en-US" dirty="0" smtClean="0"/>
          </a:p>
          <a:p>
            <a:pPr marL="404813" indent="0">
              <a:buNone/>
              <a:tabLst>
                <a:tab pos="398463" algn="l"/>
              </a:tabLst>
            </a:pPr>
            <a:endParaRPr lang="en-US" dirty="0"/>
          </a:p>
          <a:p>
            <a:pPr marL="457200" indent="-457200">
              <a:tabLst>
                <a:tab pos="398463" algn="l"/>
              </a:tabLst>
            </a:pP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disfungsional</a:t>
            </a:r>
            <a:endParaRPr lang="en-US" dirty="0" smtClean="0"/>
          </a:p>
          <a:p>
            <a:pPr marL="457200" indent="0">
              <a:buNone/>
              <a:tabLst>
                <a:tab pos="58738" algn="l"/>
              </a:tabLst>
            </a:pPr>
            <a:r>
              <a:rPr lang="en-US" dirty="0" err="1" smtClean="0"/>
              <a:t>konflik</a:t>
            </a:r>
            <a:r>
              <a:rPr lang="en-US" dirty="0" smtClean="0"/>
              <a:t> yang </a:t>
            </a:r>
            <a:r>
              <a:rPr lang="en-US" dirty="0" err="1" smtClean="0"/>
              <a:t>berbentuk</a:t>
            </a:r>
            <a:r>
              <a:rPr lang="en-US" dirty="0" smtClean="0"/>
              <a:t> </a:t>
            </a:r>
            <a:r>
              <a:rPr lang="en-US" dirty="0" err="1" smtClean="0"/>
              <a:t>destruktif</a:t>
            </a:r>
            <a:r>
              <a:rPr lang="en-US" dirty="0" smtClean="0"/>
              <a:t>,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kendala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pencapaian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Konflik</a:t>
            </a:r>
            <a:r>
              <a:rPr lang="en-US" sz="3200" dirty="0" smtClean="0"/>
              <a:t> </a:t>
            </a:r>
            <a:r>
              <a:rPr lang="en-US" sz="3200" dirty="0" err="1" smtClean="0"/>
              <a:t>fungsional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disfungsional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1692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Proses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dipandang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proses yang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4 </a:t>
            </a: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 smtClean="0"/>
              <a:t>tahapan</a:t>
            </a:r>
            <a:endParaRPr lang="en-US" dirty="0" smtClean="0"/>
          </a:p>
          <a:p>
            <a:pPr marL="624078" indent="-514350">
              <a:buAutoNum type="arabicPeriod"/>
            </a:pPr>
            <a:r>
              <a:rPr lang="en-US" dirty="0" err="1" smtClean="0"/>
              <a:t>Oposisi</a:t>
            </a:r>
            <a:r>
              <a:rPr lang="en-US" dirty="0" smtClean="0"/>
              <a:t> </a:t>
            </a:r>
            <a:r>
              <a:rPr lang="en-US" dirty="0" err="1" smtClean="0"/>
              <a:t>potensial</a:t>
            </a:r>
            <a:endParaRPr lang="en-US" dirty="0" smtClean="0"/>
          </a:p>
          <a:p>
            <a:pPr marL="624078" indent="-514350">
              <a:buAutoNum type="arabicPeriod"/>
            </a:pPr>
            <a:r>
              <a:rPr lang="en-US" dirty="0" err="1" smtClean="0"/>
              <a:t>Kognisi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personalisasi</a:t>
            </a:r>
            <a:endParaRPr lang="en-US" dirty="0" smtClean="0"/>
          </a:p>
          <a:p>
            <a:pPr marL="624078" indent="-514350">
              <a:buAutoNum type="arabicPeriod"/>
            </a:pPr>
            <a:r>
              <a:rPr lang="en-US" dirty="0" err="1" smtClean="0"/>
              <a:t>Perilaku</a:t>
            </a:r>
            <a:endParaRPr lang="en-US" dirty="0" smtClean="0"/>
          </a:p>
          <a:p>
            <a:pPr marL="624078" indent="-514350">
              <a:buAutoNum type="arabicPeriod"/>
            </a:pPr>
            <a:r>
              <a:rPr lang="en-US" dirty="0" err="1" smtClean="0"/>
              <a:t>Hasil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Proses </a:t>
            </a:r>
            <a:r>
              <a:rPr lang="en-US" dirty="0" err="1" smtClean="0"/>
              <a:t>Konflik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61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245291"/>
          </a:xfrm>
        </p:spPr>
        <p:txBody>
          <a:bodyPr/>
          <a:lstStyle/>
          <a:p>
            <a:pPr marL="109728" indent="0" defTabSz="339725"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Tahap</a:t>
            </a:r>
            <a:r>
              <a:rPr lang="en-US" sz="2800" dirty="0" smtClean="0"/>
              <a:t> I: </a:t>
            </a:r>
            <a:r>
              <a:rPr lang="en-US" sz="2800" dirty="0" err="1" smtClean="0"/>
              <a:t>Oposisi</a:t>
            </a:r>
            <a:r>
              <a:rPr lang="en-US" sz="2800" dirty="0" smtClean="0"/>
              <a:t> </a:t>
            </a:r>
            <a:r>
              <a:rPr lang="en-US" sz="2800" dirty="0" err="1"/>
              <a:t>potensial</a:t>
            </a:r>
            <a:endParaRPr lang="en-US" dirty="0" smtClean="0"/>
          </a:p>
          <a:p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kondisi-kondisi</a:t>
            </a:r>
            <a:r>
              <a:rPr lang="en-US" dirty="0" smtClean="0"/>
              <a:t> yang </a:t>
            </a:r>
            <a:r>
              <a:rPr lang="en-US" dirty="0" err="1" smtClean="0"/>
              <a:t>menimbulkan</a:t>
            </a:r>
            <a:r>
              <a:rPr lang="en-US" dirty="0" smtClean="0"/>
              <a:t> </a:t>
            </a:r>
            <a:r>
              <a:rPr lang="en-US" dirty="0" err="1" smtClean="0"/>
              <a:t>peluang-peluang</a:t>
            </a:r>
            <a:r>
              <a:rPr lang="en-US" dirty="0" smtClean="0"/>
              <a:t> </a:t>
            </a:r>
            <a:r>
              <a:rPr lang="en-US" dirty="0" err="1" smtClean="0"/>
              <a:t>munculnya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(</a:t>
            </a:r>
            <a:r>
              <a:rPr lang="en-US" dirty="0" err="1" smtClean="0"/>
              <a:t>komunikasi</a:t>
            </a:r>
            <a:r>
              <a:rPr lang="en-US" dirty="0" smtClean="0"/>
              <a:t>, </a:t>
            </a:r>
            <a:r>
              <a:rPr lang="en-US" dirty="0" err="1" smtClean="0"/>
              <a:t>struktur</a:t>
            </a:r>
            <a:r>
              <a:rPr lang="en-US" dirty="0" smtClean="0"/>
              <a:t>, </a:t>
            </a:r>
            <a:r>
              <a:rPr lang="en-US" dirty="0" err="1" smtClean="0"/>
              <a:t>variabel-variabel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endParaRPr lang="en-US" dirty="0" smtClean="0"/>
          </a:p>
          <a:p>
            <a:endParaRPr lang="en-US" dirty="0"/>
          </a:p>
          <a:p>
            <a:pPr marL="109728" indent="0">
              <a:buNone/>
            </a:pP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II: </a:t>
            </a:r>
            <a:r>
              <a:rPr lang="en-US" dirty="0" err="1" smtClean="0"/>
              <a:t>Kognisi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personalisasi</a:t>
            </a:r>
            <a:endParaRPr lang="en-US" dirty="0" smtClean="0"/>
          </a:p>
          <a:p>
            <a:r>
              <a:rPr lang="en-US" dirty="0" err="1" smtClean="0"/>
              <a:t>Apabila</a:t>
            </a:r>
            <a:r>
              <a:rPr lang="en-US" dirty="0" smtClean="0"/>
              <a:t> kondisi2 yang </a:t>
            </a:r>
            <a:r>
              <a:rPr lang="en-US" dirty="0" err="1" smtClean="0"/>
              <a:t>tejadi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I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timbulnya</a:t>
            </a:r>
            <a:r>
              <a:rPr lang="en-US" dirty="0" smtClean="0"/>
              <a:t> </a:t>
            </a:r>
            <a:r>
              <a:rPr lang="en-US" dirty="0" err="1" smtClean="0"/>
              <a:t>frustasi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potensi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oposisi</a:t>
            </a:r>
            <a:r>
              <a:rPr lang="en-US" dirty="0" smtClean="0"/>
              <a:t> </a:t>
            </a:r>
            <a:r>
              <a:rPr lang="en-US" dirty="0" err="1" smtClean="0"/>
              <a:t>diaktualisasikan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II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1368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262</TotalTime>
  <Words>587</Words>
  <Application>Microsoft Office PowerPoint</Application>
  <PresentationFormat>On-screen Show (4:3)</PresentationFormat>
  <Paragraphs>73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Perubahan dan Manajemen konflik</vt:lpstr>
      <vt:lpstr> Pengertian </vt:lpstr>
      <vt:lpstr>Manajemen Konflik</vt:lpstr>
      <vt:lpstr>Tiga macam tipe dasar konflik</vt:lpstr>
      <vt:lpstr>3 Mazhab pemikiran tentang konflik </vt:lpstr>
      <vt:lpstr>3 Mazhab pemikiran (lanj.)</vt:lpstr>
      <vt:lpstr>Konflik fungsional dan disfungsional</vt:lpstr>
      <vt:lpstr>Proses Konflik</vt:lpstr>
      <vt:lpstr>PowerPoint Presentation</vt:lpstr>
      <vt:lpstr>PowerPoint Presentation</vt:lpstr>
      <vt:lpstr>Aspek positif Konflik</vt:lpstr>
      <vt:lpstr>Aspek Negatif Konflik</vt:lpstr>
      <vt:lpstr>Tingkatan Konflik</vt:lpstr>
      <vt:lpstr>TINGKATAN KONFLIK</vt:lpstr>
      <vt:lpstr>Perubahan dan konflik</vt:lpstr>
      <vt:lpstr>PowerPoint Presentation</vt:lpstr>
      <vt:lpstr>Mencegah munculnya konflik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Perubahan dan Manajemen konflik</dc:title>
  <dc:creator>Asus</dc:creator>
  <cp:lastModifiedBy>asus</cp:lastModifiedBy>
  <cp:revision>27</cp:revision>
  <dcterms:created xsi:type="dcterms:W3CDTF">2017-12-12T22:15:22Z</dcterms:created>
  <dcterms:modified xsi:type="dcterms:W3CDTF">2019-12-10T22:17:19Z</dcterms:modified>
</cp:coreProperties>
</file>