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62" r:id="rId6"/>
    <p:sldId id="259" r:id="rId7"/>
    <p:sldId id="258" r:id="rId8"/>
    <p:sldId id="261" r:id="rId9"/>
    <p:sldId id="268" r:id="rId10"/>
    <p:sldId id="269" r:id="rId11"/>
    <p:sldId id="260" r:id="rId12"/>
    <p:sldId id="263" r:id="rId13"/>
    <p:sldId id="264" r:id="rId14"/>
    <p:sldId id="265" r:id="rId15"/>
    <p:sldId id="273" r:id="rId16"/>
    <p:sldId id="266" r:id="rId17"/>
    <p:sldId id="267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41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7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3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3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5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5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4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5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1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0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F80D-ED1F-4E99-8A78-902BF125DF18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83F30-9DC7-4C72-B3C8-DAFE67CF3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9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balance.com/capitalism-characteristics-examples-pros-cons-330558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indonesia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7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Sosialis</a:t>
            </a:r>
            <a:r>
              <a:rPr lang="en-US" dirty="0"/>
              <a:t>?</a:t>
            </a:r>
            <a:br>
              <a:rPr lang="en-US" dirty="0"/>
            </a:br>
            <a:r>
              <a:rPr lang="en-US" sz="1600" dirty="0"/>
              <a:t>https://www.thebalance.com/socialism-types-pros-cons-examples-3305592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Keuntungan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eksploitasi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Mengeliminasi</a:t>
            </a:r>
            <a:r>
              <a:rPr lang="en-US" dirty="0" smtClean="0"/>
              <a:t> </a:t>
            </a:r>
            <a:r>
              <a:rPr lang="en-US" dirty="0" err="1" smtClean="0"/>
              <a:t>kemiskinan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dilestarikan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kemakmuran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Masyakat</a:t>
            </a:r>
            <a:r>
              <a:rPr lang="en-US" dirty="0" smtClean="0"/>
              <a:t> yang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diminati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kompensasi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r>
              <a:rPr lang="en-US" dirty="0" err="1" smtClean="0"/>
              <a:t>Kelamahan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kooperatif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reward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rasa </a:t>
            </a:r>
            <a:r>
              <a:rPr lang="en-US" dirty="0" err="1" smtClean="0"/>
              <a:t>persaingan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Indonesia</a:t>
            </a:r>
            <a:br>
              <a:rPr lang="en-US" dirty="0" smtClean="0"/>
            </a:br>
            <a:r>
              <a:rPr lang="en-US" sz="1400" dirty="0" err="1" smtClean="0"/>
              <a:t>Sumber</a:t>
            </a:r>
            <a:r>
              <a:rPr lang="en-US" sz="1400" dirty="0" smtClean="0"/>
              <a:t> : (Putra, 2018)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endParaRPr lang="en-US" dirty="0" smtClean="0"/>
          </a:p>
          <a:p>
            <a:pPr lvl="1"/>
            <a:r>
              <a:rPr lang="en-US" dirty="0" err="1" smtClean="0"/>
              <a:t>Diberikannya</a:t>
            </a:r>
            <a:r>
              <a:rPr lang="en-US" dirty="0" smtClean="0"/>
              <a:t> VOC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urusan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(1620-1795)</a:t>
            </a:r>
          </a:p>
          <a:p>
            <a:pPr lvl="1"/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i="1" dirty="0" err="1" smtClean="0"/>
              <a:t>culturstelstel</a:t>
            </a:r>
            <a:endParaRPr lang="en-US" i="1" dirty="0" smtClean="0"/>
          </a:p>
          <a:p>
            <a:pPr lvl="1"/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Pintu</a:t>
            </a:r>
            <a:r>
              <a:rPr lang="en-US" dirty="0" smtClean="0"/>
              <a:t> Terbuka </a:t>
            </a:r>
            <a:r>
              <a:rPr lang="en-US" i="1" dirty="0" smtClean="0"/>
              <a:t>(liberal)</a:t>
            </a:r>
          </a:p>
          <a:p>
            <a:pPr lvl="1"/>
            <a:r>
              <a:rPr lang="en-US" i="1" dirty="0" err="1" smtClean="0"/>
              <a:t>Landrent</a:t>
            </a:r>
            <a:r>
              <a:rPr lang="en-US" i="1" dirty="0" smtClean="0"/>
              <a:t> (</a:t>
            </a:r>
            <a:r>
              <a:rPr lang="en-US" i="1" dirty="0" err="1" smtClean="0"/>
              <a:t>inggris</a:t>
            </a:r>
            <a:r>
              <a:rPr lang="en-US" i="1" dirty="0" smtClean="0"/>
              <a:t>)</a:t>
            </a:r>
          </a:p>
          <a:p>
            <a:pPr lvl="1"/>
            <a:r>
              <a:rPr lang="en-US" dirty="0" err="1" smtClean="0"/>
              <a:t>Krisis</a:t>
            </a:r>
            <a:r>
              <a:rPr lang="en-US" dirty="0" smtClean="0"/>
              <a:t> </a:t>
            </a:r>
            <a:r>
              <a:rPr lang="en-US" dirty="0" err="1" smtClean="0"/>
              <a:t>pangan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penanaman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bakar</a:t>
            </a:r>
            <a:r>
              <a:rPr lang="en-US" dirty="0" smtClean="0"/>
              <a:t> </a:t>
            </a:r>
            <a:r>
              <a:rPr lang="en-US" dirty="0" err="1" smtClean="0"/>
              <a:t>pesawat</a:t>
            </a:r>
            <a:endParaRPr lang="en-US" dirty="0" smtClean="0"/>
          </a:p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endParaRPr lang="en-US" dirty="0" smtClean="0"/>
          </a:p>
          <a:p>
            <a:pPr lvl="1"/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(1945-1950)</a:t>
            </a:r>
          </a:p>
          <a:p>
            <a:pPr lvl="1"/>
            <a:r>
              <a:rPr lang="en-US" dirty="0" err="1" smtClean="0"/>
              <a:t>Demokrasi</a:t>
            </a:r>
            <a:r>
              <a:rPr lang="en-US" dirty="0" smtClean="0"/>
              <a:t> Liberal (1950-19570</a:t>
            </a:r>
          </a:p>
          <a:p>
            <a:pPr lvl="1"/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Terpimpin</a:t>
            </a:r>
            <a:r>
              <a:rPr lang="en-US" dirty="0" smtClean="0"/>
              <a:t> (1959-1967)</a:t>
            </a:r>
            <a:endParaRPr lang="en-US" dirty="0"/>
          </a:p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(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campuran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Reformasi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Pembangunan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direncanakan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(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 PELITA)</a:t>
            </a:r>
          </a:p>
          <a:p>
            <a:r>
              <a:rPr lang="en-US" sz="2400" dirty="0" err="1" smtClean="0"/>
              <a:t>Capaian</a:t>
            </a:r>
            <a:r>
              <a:rPr lang="en-US" sz="2400" dirty="0" smtClean="0"/>
              <a:t> :</a:t>
            </a:r>
          </a:p>
          <a:p>
            <a:pPr lvl="1"/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</a:t>
            </a:r>
            <a:endParaRPr lang="en-US" sz="2400" dirty="0" smtClean="0"/>
          </a:p>
          <a:p>
            <a:pPr lvl="1"/>
            <a:r>
              <a:rPr lang="en-US" sz="2400" dirty="0" err="1" smtClean="0"/>
              <a:t>Swasembada</a:t>
            </a:r>
            <a:r>
              <a:rPr lang="en-US" sz="2400" dirty="0" smtClean="0"/>
              <a:t> </a:t>
            </a:r>
            <a:r>
              <a:rPr lang="en-US" sz="2400" dirty="0" err="1" smtClean="0"/>
              <a:t>beras</a:t>
            </a:r>
            <a:endParaRPr lang="en-US" sz="2400" dirty="0" smtClean="0"/>
          </a:p>
          <a:p>
            <a:pPr lvl="1"/>
            <a:r>
              <a:rPr lang="en-US" sz="2400" dirty="0" err="1" smtClean="0"/>
              <a:t>Perbaikan</a:t>
            </a:r>
            <a:r>
              <a:rPr lang="en-US" sz="2400" dirty="0" smtClean="0"/>
              <a:t> </a:t>
            </a:r>
            <a:r>
              <a:rPr lang="en-US" sz="2400" dirty="0" err="1" smtClean="0"/>
              <a:t>Indikator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Rakyat</a:t>
            </a:r>
          </a:p>
          <a:p>
            <a:pPr marL="457200" lvl="1" indent="0">
              <a:buNone/>
            </a:pPr>
            <a:r>
              <a:rPr lang="en-US" sz="2400" dirty="0" err="1" smtClean="0"/>
              <a:t>Dampak</a:t>
            </a:r>
            <a:r>
              <a:rPr lang="en-US" sz="2400" dirty="0" smtClean="0"/>
              <a:t> </a:t>
            </a:r>
            <a:r>
              <a:rPr lang="en-US" sz="2400" dirty="0" err="1" smtClean="0"/>
              <a:t>Negatif</a:t>
            </a:r>
            <a:endParaRPr lang="en-US" sz="2400" dirty="0" smtClean="0"/>
          </a:p>
          <a:p>
            <a:pPr lvl="1"/>
            <a:r>
              <a:rPr lang="en-US" sz="2400" dirty="0" err="1" smtClean="0"/>
              <a:t>Kerusakan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endParaRPr lang="en-US" sz="2400" dirty="0" smtClean="0"/>
          </a:p>
          <a:p>
            <a:pPr lvl="1"/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,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,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endParaRPr lang="en-US" sz="2400" dirty="0" smtClean="0"/>
          </a:p>
          <a:p>
            <a:pPr lvl="1"/>
            <a:r>
              <a:rPr lang="en-US" sz="2400" dirty="0" err="1" smtClean="0"/>
              <a:t>Penumpukan</a:t>
            </a:r>
            <a:r>
              <a:rPr lang="en-US" sz="2400" dirty="0" smtClean="0"/>
              <a:t> </a:t>
            </a:r>
            <a:r>
              <a:rPr lang="en-US" sz="2400" dirty="0" err="1" smtClean="0"/>
              <a:t>hutang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Negeri</a:t>
            </a:r>
            <a:endParaRPr lang="en-US" sz="2400" dirty="0" smtClean="0"/>
          </a:p>
          <a:p>
            <a:pPr lvl="1"/>
            <a:r>
              <a:rPr lang="en-US" sz="2400" dirty="0" smtClean="0"/>
              <a:t>Pembangunan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Konglomerasi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sehat</a:t>
            </a:r>
            <a:endParaRPr lang="en-US" sz="2400" dirty="0" smtClean="0"/>
          </a:p>
          <a:p>
            <a:pPr lvl="1"/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diimbangi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,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adil</a:t>
            </a:r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189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6096000" cy="762000"/>
          </a:xfrm>
        </p:spPr>
        <p:txBody>
          <a:bodyPr/>
          <a:lstStyle/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Reformasi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r>
              <a:rPr lang="en-US" sz="2300" dirty="0" err="1" smtClean="0"/>
              <a:t>Masa</a:t>
            </a:r>
            <a:r>
              <a:rPr lang="en-US" sz="2300" dirty="0" smtClean="0"/>
              <a:t> </a:t>
            </a:r>
            <a:r>
              <a:rPr lang="en-US" sz="2300" dirty="0" err="1" smtClean="0"/>
              <a:t>Kepemimpinan</a:t>
            </a:r>
            <a:r>
              <a:rPr lang="en-US" sz="2300" dirty="0" smtClean="0"/>
              <a:t> BJ </a:t>
            </a:r>
            <a:r>
              <a:rPr lang="en-US" sz="2300" dirty="0" err="1" smtClean="0"/>
              <a:t>Habibie</a:t>
            </a:r>
            <a:endParaRPr lang="en-US" sz="2300" dirty="0" smtClean="0"/>
          </a:p>
          <a:p>
            <a:pPr lvl="1"/>
            <a:r>
              <a:rPr lang="en-US" sz="2300" dirty="0" err="1" smtClean="0"/>
              <a:t>Harga</a:t>
            </a:r>
            <a:r>
              <a:rPr lang="en-US" sz="2300" dirty="0" smtClean="0"/>
              <a:t> </a:t>
            </a:r>
            <a:r>
              <a:rPr lang="en-US" sz="2300" dirty="0" err="1" smtClean="0"/>
              <a:t>Kebutuhan</a:t>
            </a:r>
            <a:r>
              <a:rPr lang="en-US" sz="2300" dirty="0" smtClean="0"/>
              <a:t> </a:t>
            </a:r>
            <a:r>
              <a:rPr lang="en-US" sz="2300" dirty="0" err="1" smtClean="0"/>
              <a:t>Pokok</a:t>
            </a:r>
            <a:r>
              <a:rPr lang="en-US" sz="2300" dirty="0" smtClean="0"/>
              <a:t> </a:t>
            </a:r>
            <a:r>
              <a:rPr lang="en-US" sz="2300" dirty="0" err="1" smtClean="0"/>
              <a:t>tinggi</a:t>
            </a:r>
            <a:endParaRPr lang="en-US" sz="2300" dirty="0" smtClean="0"/>
          </a:p>
          <a:p>
            <a:pPr lvl="1"/>
            <a:r>
              <a:rPr lang="en-US" sz="2300" dirty="0" err="1" smtClean="0"/>
              <a:t>Nilai</a:t>
            </a:r>
            <a:r>
              <a:rPr lang="en-US" sz="2300" dirty="0" smtClean="0"/>
              <a:t> </a:t>
            </a:r>
            <a:r>
              <a:rPr lang="en-US" sz="2300" dirty="0" err="1" smtClean="0"/>
              <a:t>tukar</a:t>
            </a:r>
            <a:r>
              <a:rPr lang="en-US" sz="2300" dirty="0" smtClean="0"/>
              <a:t> rupiah </a:t>
            </a:r>
            <a:r>
              <a:rPr lang="en-US" sz="2300" dirty="0" err="1" smtClean="0"/>
              <a:t>terhadap</a:t>
            </a:r>
            <a:r>
              <a:rPr lang="en-US" sz="2300" dirty="0" smtClean="0"/>
              <a:t> USD </a:t>
            </a:r>
            <a:r>
              <a:rPr lang="en-US" sz="2300" dirty="0" err="1" smtClean="0"/>
              <a:t>merosot</a:t>
            </a:r>
            <a:r>
              <a:rPr lang="en-US" sz="2300" dirty="0" smtClean="0"/>
              <a:t> </a:t>
            </a:r>
            <a:r>
              <a:rPr lang="en-US" sz="2300" dirty="0" err="1" smtClean="0"/>
              <a:t>dengan</a:t>
            </a:r>
            <a:r>
              <a:rPr lang="en-US" sz="2300" dirty="0" smtClean="0"/>
              <a:t> </a:t>
            </a:r>
            <a:r>
              <a:rPr lang="en-US" sz="2300" dirty="0" err="1" smtClean="0"/>
              <a:t>kisaran</a:t>
            </a:r>
            <a:r>
              <a:rPr lang="en-US" sz="2300" dirty="0" smtClean="0"/>
              <a:t> </a:t>
            </a:r>
            <a:r>
              <a:rPr lang="en-US" sz="2300" dirty="0" err="1" smtClean="0"/>
              <a:t>Rp</a:t>
            </a:r>
            <a:r>
              <a:rPr lang="en-US" sz="2300" dirty="0" smtClean="0"/>
              <a:t>. 10.000-15.000 </a:t>
            </a:r>
            <a:r>
              <a:rPr lang="en-US" sz="2300" dirty="0" err="1" smtClean="0"/>
              <a:t>namun</a:t>
            </a:r>
            <a:r>
              <a:rPr lang="en-US" sz="2300" dirty="0" smtClean="0"/>
              <a:t> </a:t>
            </a:r>
            <a:r>
              <a:rPr lang="en-US" sz="2300" dirty="0" err="1" smtClean="0"/>
              <a:t>pada</a:t>
            </a:r>
            <a:r>
              <a:rPr lang="en-US" sz="2300" dirty="0" smtClean="0"/>
              <a:t> </a:t>
            </a:r>
            <a:r>
              <a:rPr lang="en-US" sz="2300" dirty="0" err="1" smtClean="0"/>
              <a:t>akhir</a:t>
            </a:r>
            <a:r>
              <a:rPr lang="en-US" sz="2300" dirty="0" smtClean="0"/>
              <a:t> </a:t>
            </a:r>
            <a:r>
              <a:rPr lang="en-US" sz="2300" dirty="0" err="1" smtClean="0"/>
              <a:t>pemerintahan</a:t>
            </a:r>
            <a:r>
              <a:rPr lang="en-US" sz="2300" dirty="0" smtClean="0"/>
              <a:t> BJ </a:t>
            </a:r>
            <a:r>
              <a:rPr lang="en-US" sz="2300" dirty="0" err="1" smtClean="0"/>
              <a:t>habibie</a:t>
            </a:r>
            <a:r>
              <a:rPr lang="en-US" sz="2300" dirty="0" smtClean="0"/>
              <a:t> </a:t>
            </a:r>
            <a:r>
              <a:rPr lang="en-US" sz="2300" dirty="0" err="1" smtClean="0"/>
              <a:t>mencapai</a:t>
            </a:r>
            <a:r>
              <a:rPr lang="en-US" sz="2300" dirty="0" smtClean="0"/>
              <a:t> </a:t>
            </a:r>
            <a:r>
              <a:rPr lang="en-US" sz="2300" dirty="0" err="1" smtClean="0"/>
              <a:t>Rp</a:t>
            </a:r>
            <a:r>
              <a:rPr lang="en-US" sz="2300" dirty="0" smtClean="0"/>
              <a:t>. 6.500</a:t>
            </a:r>
          </a:p>
          <a:p>
            <a:pPr lvl="1"/>
            <a:r>
              <a:rPr lang="en-US" sz="2300" dirty="0" err="1" smtClean="0"/>
              <a:t>Penyelesaian</a:t>
            </a:r>
            <a:r>
              <a:rPr lang="en-US" sz="2300" dirty="0" smtClean="0"/>
              <a:t> </a:t>
            </a:r>
            <a:r>
              <a:rPr lang="en-US" sz="2300" dirty="0" err="1" smtClean="0"/>
              <a:t>krisis</a:t>
            </a:r>
            <a:r>
              <a:rPr lang="en-US" sz="2300" dirty="0" smtClean="0"/>
              <a:t> </a:t>
            </a:r>
            <a:r>
              <a:rPr lang="en-US" sz="2300" dirty="0" err="1" smtClean="0"/>
              <a:t>ekonomi</a:t>
            </a:r>
            <a:r>
              <a:rPr lang="en-US" sz="2300" dirty="0" smtClean="0"/>
              <a:t> </a:t>
            </a:r>
            <a:r>
              <a:rPr lang="en-US" sz="2300" dirty="0" err="1" smtClean="0"/>
              <a:t>dilakukan</a:t>
            </a:r>
            <a:r>
              <a:rPr lang="en-US" sz="2300" dirty="0" smtClean="0"/>
              <a:t> </a:t>
            </a:r>
            <a:r>
              <a:rPr lang="en-US" sz="2300" dirty="0" err="1" smtClean="0"/>
              <a:t>dengan</a:t>
            </a:r>
            <a:endParaRPr lang="en-US" sz="2300" dirty="0" smtClean="0"/>
          </a:p>
          <a:p>
            <a:pPr lvl="2"/>
            <a:r>
              <a:rPr lang="en-US" sz="2300" dirty="0" err="1" smtClean="0"/>
              <a:t>Restrukturisasi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rekapitulasi</a:t>
            </a:r>
            <a:r>
              <a:rPr lang="en-US" sz="2300" dirty="0" smtClean="0"/>
              <a:t> </a:t>
            </a:r>
            <a:r>
              <a:rPr lang="en-US" sz="2300" dirty="0" err="1" smtClean="0"/>
              <a:t>melalui</a:t>
            </a:r>
            <a:r>
              <a:rPr lang="en-US" sz="2300" dirty="0" smtClean="0"/>
              <a:t> </a:t>
            </a:r>
            <a:r>
              <a:rPr lang="en-US" sz="2300" dirty="0" err="1" smtClean="0"/>
              <a:t>pembentukan</a:t>
            </a:r>
            <a:r>
              <a:rPr lang="en-US" sz="2300" dirty="0" smtClean="0"/>
              <a:t> BPPN (</a:t>
            </a:r>
            <a:r>
              <a:rPr lang="en-US" sz="2300" dirty="0" err="1" smtClean="0"/>
              <a:t>telah</a:t>
            </a:r>
            <a:r>
              <a:rPr lang="en-US" sz="2300" dirty="0" smtClean="0"/>
              <a:t> </a:t>
            </a:r>
            <a:r>
              <a:rPr lang="en-US" sz="2300" dirty="0" err="1" smtClean="0"/>
              <a:t>dibubarkan</a:t>
            </a:r>
            <a:r>
              <a:rPr lang="en-US" sz="2300" dirty="0" smtClean="0"/>
              <a:t> </a:t>
            </a:r>
            <a:r>
              <a:rPr lang="en-US" sz="2300" dirty="0" err="1" smtClean="0"/>
              <a:t>pada</a:t>
            </a:r>
            <a:r>
              <a:rPr lang="en-US" sz="2300" dirty="0" smtClean="0"/>
              <a:t> </a:t>
            </a:r>
            <a:r>
              <a:rPr lang="en-US" sz="2300" dirty="0" err="1" smtClean="0"/>
              <a:t>februari</a:t>
            </a:r>
            <a:r>
              <a:rPr lang="en-US" sz="2300" dirty="0" smtClean="0"/>
              <a:t> 2004)</a:t>
            </a:r>
          </a:p>
          <a:p>
            <a:pPr lvl="2"/>
            <a:r>
              <a:rPr lang="en-US" sz="2300" dirty="0" err="1" smtClean="0"/>
              <a:t>Melikuidasi</a:t>
            </a:r>
            <a:r>
              <a:rPr lang="en-US" sz="2300" dirty="0" smtClean="0"/>
              <a:t> </a:t>
            </a:r>
            <a:r>
              <a:rPr lang="en-US" sz="2300" dirty="0" err="1" smtClean="0"/>
              <a:t>beberapa</a:t>
            </a:r>
            <a:r>
              <a:rPr lang="en-US" sz="2300" dirty="0" smtClean="0"/>
              <a:t> bank </a:t>
            </a:r>
            <a:r>
              <a:rPr lang="en-US" sz="2300" dirty="0" err="1" smtClean="0"/>
              <a:t>bermasalah</a:t>
            </a:r>
            <a:endParaRPr lang="en-US" sz="2300" dirty="0" smtClean="0"/>
          </a:p>
          <a:p>
            <a:pPr lvl="2"/>
            <a:r>
              <a:rPr lang="en-US" sz="2300" dirty="0" err="1" smtClean="0">
                <a:solidFill>
                  <a:srgbClr val="FF0000"/>
                </a:solidFill>
              </a:rPr>
              <a:t>Membentuk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</a:rPr>
              <a:t>Lembaga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</a:rPr>
              <a:t>pemantau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</a:rPr>
              <a:t>dan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</a:rPr>
              <a:t>penyelesaian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</a:rPr>
              <a:t>hutang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</a:rPr>
              <a:t>luar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</a:rPr>
              <a:t>negeri</a:t>
            </a:r>
            <a:endParaRPr lang="en-US" sz="2300" dirty="0" smtClean="0">
              <a:solidFill>
                <a:srgbClr val="FF0000"/>
              </a:solidFill>
            </a:endParaRPr>
          </a:p>
          <a:p>
            <a:pPr lvl="2"/>
            <a:r>
              <a:rPr lang="en-US" sz="2300" b="1" dirty="0" err="1" smtClean="0">
                <a:solidFill>
                  <a:srgbClr val="FF0000"/>
                </a:solidFill>
              </a:rPr>
              <a:t>Implementasi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reformasi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</a:rPr>
              <a:t>ekonomi</a:t>
            </a:r>
            <a:r>
              <a:rPr lang="en-US" sz="2300" b="1" dirty="0" smtClean="0">
                <a:solidFill>
                  <a:srgbClr val="FF0000"/>
                </a:solidFill>
              </a:rPr>
              <a:t> yang </a:t>
            </a:r>
            <a:r>
              <a:rPr lang="en-US" sz="2300" b="1" dirty="0" err="1" smtClean="0">
                <a:solidFill>
                  <a:srgbClr val="FF0000"/>
                </a:solidFill>
              </a:rPr>
              <a:t>disyaratkan</a:t>
            </a:r>
            <a:r>
              <a:rPr lang="en-US" sz="2300" b="1" dirty="0" smtClean="0">
                <a:solidFill>
                  <a:srgbClr val="FF0000"/>
                </a:solidFill>
              </a:rPr>
              <a:t> IMF</a:t>
            </a:r>
          </a:p>
          <a:p>
            <a:pPr lvl="2"/>
            <a:r>
              <a:rPr lang="en-US" sz="2300" dirty="0" err="1" smtClean="0"/>
              <a:t>Mengesahkan</a:t>
            </a:r>
            <a:r>
              <a:rPr lang="en-US" sz="2300" dirty="0" smtClean="0"/>
              <a:t> UU </a:t>
            </a:r>
            <a:r>
              <a:rPr lang="en-US" sz="2300" dirty="0" err="1" smtClean="0"/>
              <a:t>larangan</a:t>
            </a:r>
            <a:r>
              <a:rPr lang="en-US" sz="2300" dirty="0" smtClean="0"/>
              <a:t> </a:t>
            </a:r>
            <a:r>
              <a:rPr lang="en-US" sz="2300" dirty="0" err="1" smtClean="0"/>
              <a:t>Praktek</a:t>
            </a:r>
            <a:r>
              <a:rPr lang="en-US" sz="2300" dirty="0" smtClean="0"/>
              <a:t> </a:t>
            </a:r>
            <a:r>
              <a:rPr lang="en-US" sz="2300" dirty="0" err="1" smtClean="0"/>
              <a:t>monopoli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persaingan</a:t>
            </a:r>
            <a:r>
              <a:rPr lang="en-US" sz="2300" dirty="0" smtClean="0"/>
              <a:t> </a:t>
            </a:r>
            <a:r>
              <a:rPr lang="en-US" sz="2300" dirty="0" err="1" smtClean="0"/>
              <a:t>tidak</a:t>
            </a:r>
            <a:r>
              <a:rPr lang="en-US" sz="2300" dirty="0" smtClean="0"/>
              <a:t> </a:t>
            </a:r>
            <a:r>
              <a:rPr lang="en-US" sz="2300" dirty="0" err="1" smtClean="0"/>
              <a:t>sehat</a:t>
            </a:r>
            <a:endParaRPr lang="en-US" sz="2300" dirty="0" smtClean="0"/>
          </a:p>
          <a:p>
            <a:pPr lvl="2"/>
            <a:r>
              <a:rPr lang="en-US" sz="2300" dirty="0" err="1" smtClean="0"/>
              <a:t>Mengesahkan</a:t>
            </a:r>
            <a:r>
              <a:rPr lang="en-US" sz="2300" dirty="0" smtClean="0"/>
              <a:t> UU </a:t>
            </a:r>
            <a:r>
              <a:rPr lang="en-US" sz="2300" dirty="0" err="1" smtClean="0"/>
              <a:t>perlindungan</a:t>
            </a:r>
            <a:r>
              <a:rPr lang="en-US" sz="2300" dirty="0" smtClean="0"/>
              <a:t> </a:t>
            </a:r>
            <a:r>
              <a:rPr lang="en-US" sz="2300" dirty="0" err="1" smtClean="0"/>
              <a:t>Konsumen</a:t>
            </a: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147882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1" y="533400"/>
            <a:ext cx="75438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Masa</a:t>
            </a:r>
            <a:r>
              <a:rPr lang="en-US" sz="4000" dirty="0" smtClean="0"/>
              <a:t> </a:t>
            </a:r>
            <a:r>
              <a:rPr lang="en-US" sz="4000" dirty="0" err="1" smtClean="0"/>
              <a:t>Kepemimpinan</a:t>
            </a:r>
            <a:r>
              <a:rPr lang="en-US" sz="4000" dirty="0" smtClean="0"/>
              <a:t> </a:t>
            </a:r>
            <a:r>
              <a:rPr lang="en-US" sz="4000" dirty="0" err="1" smtClean="0"/>
              <a:t>Abdurahman</a:t>
            </a:r>
            <a:r>
              <a:rPr lang="en-US" sz="4000" dirty="0" smtClean="0"/>
              <a:t> Wahid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err="1" smtClean="0"/>
              <a:t>Penghapusan</a:t>
            </a:r>
            <a:r>
              <a:rPr lang="en-US" sz="3600" dirty="0" smtClean="0"/>
              <a:t> </a:t>
            </a:r>
            <a:r>
              <a:rPr lang="en-US" sz="3600" dirty="0" err="1" smtClean="0"/>
              <a:t>Badan</a:t>
            </a:r>
            <a:r>
              <a:rPr lang="en-US" sz="3600" dirty="0" smtClean="0"/>
              <a:t> </a:t>
            </a:r>
            <a:r>
              <a:rPr lang="en-US" sz="3600" dirty="0" err="1" smtClean="0"/>
              <a:t>Koordinasi</a:t>
            </a:r>
            <a:r>
              <a:rPr lang="en-US" sz="3600" dirty="0" smtClean="0"/>
              <a:t> </a:t>
            </a:r>
            <a:r>
              <a:rPr lang="en-US" sz="3600" dirty="0" err="1" smtClean="0"/>
              <a:t>Bantuan</a:t>
            </a:r>
            <a:r>
              <a:rPr lang="en-US" sz="3600" dirty="0" smtClean="0"/>
              <a:t> </a:t>
            </a:r>
            <a:r>
              <a:rPr lang="en-US" sz="3600" dirty="0" err="1" smtClean="0"/>
              <a:t>Pemantapan</a:t>
            </a:r>
            <a:r>
              <a:rPr lang="en-US" sz="3600" dirty="0" smtClean="0"/>
              <a:t> </a:t>
            </a:r>
            <a:r>
              <a:rPr lang="en-US" sz="3600" dirty="0" err="1" smtClean="0"/>
              <a:t>Stabilitas</a:t>
            </a:r>
            <a:r>
              <a:rPr lang="en-US" sz="3600" dirty="0" smtClean="0"/>
              <a:t> </a:t>
            </a:r>
            <a:r>
              <a:rPr lang="en-US" sz="3600" dirty="0" err="1" smtClean="0"/>
              <a:t>Nasional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Lembaga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r>
              <a:rPr lang="en-US" sz="3600" dirty="0" smtClean="0"/>
              <a:t> </a:t>
            </a:r>
            <a:r>
              <a:rPr lang="en-US" sz="3600" dirty="0" err="1" smtClean="0"/>
              <a:t>Khusus</a:t>
            </a:r>
            <a:endParaRPr lang="en-US" sz="3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err="1" smtClean="0"/>
              <a:t>Terjadinya</a:t>
            </a:r>
            <a:r>
              <a:rPr lang="en-US" sz="3600" dirty="0" smtClean="0"/>
              <a:t> </a:t>
            </a:r>
            <a:r>
              <a:rPr lang="en-US" sz="3600" dirty="0" err="1" smtClean="0"/>
              <a:t>Kasus</a:t>
            </a:r>
            <a:r>
              <a:rPr lang="en-US" sz="3600" dirty="0" smtClean="0"/>
              <a:t> </a:t>
            </a:r>
            <a:r>
              <a:rPr lang="en-US" sz="3600" dirty="0" err="1" smtClean="0"/>
              <a:t>Buloggate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Bruneigate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6546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/>
          <a:lstStyle/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Kepemimpinan</a:t>
            </a:r>
            <a:r>
              <a:rPr lang="en-US" dirty="0" smtClean="0"/>
              <a:t> Megawati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 smtClean="0"/>
              <a:t>Penundaan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Utang</a:t>
            </a:r>
            <a:r>
              <a:rPr lang="en-US" dirty="0" smtClean="0"/>
              <a:t> Paris club </a:t>
            </a:r>
            <a:r>
              <a:rPr lang="en-US" dirty="0" err="1" smtClean="0"/>
              <a:t>ke</a:t>
            </a:r>
            <a:r>
              <a:rPr lang="en-US" dirty="0" smtClean="0"/>
              <a:t> 3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LN</a:t>
            </a:r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privatisasi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16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Kepemimpinan</a:t>
            </a:r>
            <a:r>
              <a:rPr lang="en-US" dirty="0" smtClean="0"/>
              <a:t> SBY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pengurangan</a:t>
            </a:r>
            <a:r>
              <a:rPr lang="en-US" dirty="0" smtClean="0"/>
              <a:t> </a:t>
            </a:r>
            <a:r>
              <a:rPr lang="en-US" dirty="0" err="1" smtClean="0"/>
              <a:t>subsidi</a:t>
            </a:r>
            <a:r>
              <a:rPr lang="en-US" dirty="0" smtClean="0"/>
              <a:t> BBM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naiknya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minyak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endParaRPr lang="en-US" dirty="0" smtClean="0"/>
          </a:p>
          <a:p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subsidi</a:t>
            </a:r>
            <a:r>
              <a:rPr lang="en-US" dirty="0" smtClean="0"/>
              <a:t> </a:t>
            </a:r>
            <a:r>
              <a:rPr lang="en-US" dirty="0" err="1" smtClean="0"/>
              <a:t>dialihkan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,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endParaRPr lang="en-US" dirty="0" smtClean="0"/>
          </a:p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endParaRPr lang="en-US" dirty="0" smtClean="0"/>
          </a:p>
          <a:p>
            <a:r>
              <a:rPr lang="en-US" dirty="0" err="1" smtClean="0"/>
              <a:t>Adanya</a:t>
            </a:r>
            <a:r>
              <a:rPr lang="en-US" dirty="0" smtClean="0"/>
              <a:t> Usaha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(</a:t>
            </a:r>
            <a:r>
              <a:rPr lang="en-US" dirty="0" err="1" smtClean="0"/>
              <a:t>melunasi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IMF)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69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Kepemimpinan</a:t>
            </a:r>
            <a:r>
              <a:rPr lang="en-US" dirty="0" smtClean="0"/>
              <a:t> </a:t>
            </a:r>
            <a:r>
              <a:rPr lang="en-US" dirty="0" err="1" smtClean="0"/>
              <a:t>Jokowidodo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paket-paket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menangkal</a:t>
            </a:r>
            <a:r>
              <a:rPr lang="en-US" dirty="0" smtClean="0"/>
              <a:t> </a:t>
            </a:r>
            <a:r>
              <a:rPr lang="en-US" dirty="0" err="1" smtClean="0"/>
              <a:t>perlambatan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kondusif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, </a:t>
            </a:r>
            <a:r>
              <a:rPr lang="en-US" dirty="0" err="1" smtClean="0"/>
              <a:t>kepastian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perburuhan</a:t>
            </a:r>
            <a:r>
              <a:rPr lang="en-US" dirty="0" smtClean="0"/>
              <a:t>, </a:t>
            </a: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, </a:t>
            </a:r>
            <a:r>
              <a:rPr lang="en-US" dirty="0" err="1" smtClean="0"/>
              <a:t>pemangkasan</a:t>
            </a:r>
            <a:r>
              <a:rPr lang="en-US" dirty="0" smtClean="0"/>
              <a:t> </a:t>
            </a:r>
            <a:r>
              <a:rPr lang="en-US" dirty="0" err="1" smtClean="0"/>
              <a:t>perizinan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perbankan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IMF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smtClean="0"/>
              <a:t>World bank 2018</a:t>
            </a:r>
          </a:p>
        </p:txBody>
      </p:sp>
    </p:spTree>
    <p:extLst>
      <p:ext uri="{BB962C8B-B14F-4D97-AF65-F5344CB8AC3E}">
        <p14:creationId xmlns:p14="http://schemas.microsoft.com/office/powerpoint/2010/main" val="48658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Persiapan</a:t>
            </a:r>
            <a:r>
              <a:rPr lang="en-US" b="1" dirty="0" smtClean="0"/>
              <a:t> </a:t>
            </a:r>
            <a:r>
              <a:rPr lang="en-US" b="1" dirty="0" err="1" smtClean="0"/>
              <a:t>Pertemuan</a:t>
            </a:r>
            <a:r>
              <a:rPr lang="en-US" b="1" dirty="0" smtClean="0"/>
              <a:t>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APA YANG DIMAKSUD PERTUMBUHAN EKONOMI DAN PEMBANGUNAN EKONOMI?</a:t>
            </a:r>
          </a:p>
          <a:p>
            <a:r>
              <a:rPr lang="en-US" dirty="0" smtClean="0"/>
              <a:t>APA DAMPAK DARI SEBUAH NEGARA HANYA MENUJU PERTUMBUHAN EKONOMI YANG TINGGI?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0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mindstream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indonesia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Sejarah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indonesia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Pembangunan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endParaRPr lang="en-US" sz="2400" dirty="0" smtClean="0"/>
          </a:p>
          <a:p>
            <a:pPr marL="914400" lvl="1" indent="-514350">
              <a:buAutoNum type="arabicPeriod"/>
            </a:pPr>
            <a:r>
              <a:rPr lang="en-US" sz="2400" dirty="0" smtClean="0"/>
              <a:t>Pembangunan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Negara</a:t>
            </a:r>
          </a:p>
          <a:p>
            <a:pPr marL="914400" lvl="1" indent="-514350">
              <a:buAutoNum type="arabicPeriod"/>
            </a:pPr>
            <a:r>
              <a:rPr lang="en-US" sz="2400" dirty="0" smtClean="0"/>
              <a:t>Pembangunan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Indonesia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Sumberdaya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Krisis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Kemiskinan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Kesenjangan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APBN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Indonesia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Moneter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Saing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Liberaliasisi</a:t>
            </a:r>
            <a:r>
              <a:rPr lang="en-US" sz="2400" dirty="0" smtClean="0"/>
              <a:t> </a:t>
            </a:r>
            <a:r>
              <a:rPr lang="en-US" sz="2400" dirty="0" err="1" smtClean="0"/>
              <a:t>Perdagangan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endParaRPr lang="en-US" sz="2400" dirty="0"/>
          </a:p>
          <a:p>
            <a:pPr marL="514350" indent="-514350">
              <a:buAutoNum type="arabi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4703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APA SEBAB EKONOMI DALAM SUATU NEGARA HARUS DIBUAT DENGAN SISTEM TERTENTU?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31"/>
          <a:stretch/>
        </p:blipFill>
        <p:spPr bwMode="auto">
          <a:xfrm>
            <a:off x="685800" y="114641"/>
            <a:ext cx="8234363" cy="4457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435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r>
              <a:rPr lang="en-US" dirty="0" err="1" smtClean="0"/>
              <a:t>Beberpa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Perlunya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Murni</a:t>
            </a:r>
            <a:r>
              <a:rPr lang="en-US" dirty="0" smtClean="0"/>
              <a:t> (</a:t>
            </a:r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Sjarah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Indonesia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9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Dumairy</a:t>
            </a:r>
            <a:r>
              <a:rPr lang="en-US" dirty="0" smtClean="0"/>
              <a:t> (1996) :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menjalin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antarmanusia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seperangkat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tatanan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err="1" smtClean="0"/>
              <a:t>Unsur</a:t>
            </a:r>
            <a:r>
              <a:rPr lang="en-US" dirty="0" smtClean="0"/>
              <a:t>  :</a:t>
            </a:r>
          </a:p>
          <a:p>
            <a:pPr lvl="1"/>
            <a:r>
              <a:rPr lang="en-US" dirty="0" err="1" smtClean="0"/>
              <a:t>Manusia</a:t>
            </a:r>
            <a:r>
              <a:rPr lang="en-US" dirty="0" smtClean="0"/>
              <a:t> :</a:t>
            </a:r>
            <a:r>
              <a:rPr lang="en-US" dirty="0" err="1" smtClean="0"/>
              <a:t>subjek</a:t>
            </a:r>
            <a:endParaRPr lang="en-US" dirty="0" smtClean="0"/>
          </a:p>
          <a:p>
            <a:pPr lvl="1"/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: </a:t>
            </a:r>
            <a:r>
              <a:rPr lang="en-US" dirty="0" err="1" smtClean="0"/>
              <a:t>objek</a:t>
            </a:r>
            <a:endParaRPr lang="en-US" dirty="0" smtClean="0"/>
          </a:p>
          <a:p>
            <a:pPr lvl="1"/>
            <a:r>
              <a:rPr lang="en-US" dirty="0" err="1" smtClean="0"/>
              <a:t>Seperangkat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 </a:t>
            </a:r>
          </a:p>
          <a:p>
            <a:pPr marL="0" lvl="1" indent="0">
              <a:buNone/>
              <a:tabLst>
                <a:tab pos="398463" algn="l"/>
              </a:tabLst>
            </a:pPr>
            <a:endParaRPr lang="en-US" dirty="0"/>
          </a:p>
          <a:p>
            <a:pPr lvl="1" indent="-742950">
              <a:buFont typeface="Arial" pitchFamily="34" charset="0"/>
              <a:buChar char="•"/>
              <a:tabLst>
                <a:tab pos="398463" algn="l"/>
              </a:tabLst>
            </a:pPr>
            <a:r>
              <a:rPr lang="en-US" dirty="0" smtClean="0"/>
              <a:t>Sheridan (1998) </a:t>
            </a:r>
          </a:p>
          <a:p>
            <a:pPr marL="0" lvl="1" indent="0">
              <a:buNone/>
              <a:tabLst>
                <a:tab pos="398463" algn="l"/>
              </a:tabLst>
            </a:pPr>
            <a:r>
              <a:rPr lang="en-US" i="1" dirty="0" smtClean="0"/>
              <a:t>Economic system refers to the way people perform economic activities in their search for happiness</a:t>
            </a:r>
          </a:p>
        </p:txBody>
      </p:sp>
    </p:spTree>
    <p:extLst>
      <p:ext uri="{BB962C8B-B14F-4D97-AF65-F5344CB8AC3E}">
        <p14:creationId xmlns:p14="http://schemas.microsoft.com/office/powerpoint/2010/main" val="321510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SISTEM PEREKONOMIAN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Sosialis</a:t>
            </a:r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Campuran</a:t>
            </a:r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Islam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38600"/>
            <a:ext cx="754380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476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4495800" cy="266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: 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</a:t>
            </a:r>
          </a:p>
          <a:p>
            <a:pPr marL="514350" indent="-514350">
              <a:buAutoNum type="arabicPeriod"/>
            </a:pPr>
            <a:r>
              <a:rPr lang="en-US" dirty="0" smtClean="0"/>
              <a:t>How</a:t>
            </a:r>
          </a:p>
          <a:p>
            <a:pPr marL="514350" indent="-514350">
              <a:buAutoNum type="arabicPeriod"/>
            </a:pPr>
            <a:r>
              <a:rPr lang="en-US" dirty="0" smtClean="0"/>
              <a:t>For Whom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876800" y="2286000"/>
            <a:ext cx="35814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Dalam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Ruang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Lingkup</a:t>
            </a:r>
            <a:r>
              <a:rPr lang="en-US" sz="2800" b="1" dirty="0" smtClean="0">
                <a:solidFill>
                  <a:schemeClr val="tx1"/>
                </a:solidFill>
              </a:rPr>
              <a:t> Negara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143000" y="4762500"/>
            <a:ext cx="6400800" cy="1752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Diperlukan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Sebuah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Sistem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Perekonomian</a:t>
            </a:r>
            <a:r>
              <a:rPr lang="en-US" sz="3600" b="1" dirty="0" smtClean="0">
                <a:solidFill>
                  <a:schemeClr val="tx1"/>
                </a:solidFill>
              </a:rPr>
              <a:t> Yang </a:t>
            </a:r>
            <a:r>
              <a:rPr lang="en-US" sz="3600" b="1" dirty="0" err="1" smtClean="0">
                <a:solidFill>
                  <a:schemeClr val="tx1"/>
                </a:solidFill>
              </a:rPr>
              <a:t>dianut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3048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KONSEP DASAR MUNCULNYA SEBUAH SISTEM EKONOMI</a:t>
            </a:r>
            <a:endParaRPr lang="en-US" sz="3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911600" y="3035300"/>
            <a:ext cx="990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2895600" y="2413000"/>
            <a:ext cx="994410" cy="1320800"/>
            <a:chOff x="2895600" y="2413000"/>
            <a:chExt cx="994410" cy="13208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898141" y="2451100"/>
              <a:ext cx="99060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899410" y="3048000"/>
              <a:ext cx="99060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895600" y="3695700"/>
              <a:ext cx="99060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886200" y="2413000"/>
              <a:ext cx="0" cy="13208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/>
          <p:cNvCxnSpPr/>
          <p:nvPr/>
        </p:nvCxnSpPr>
        <p:spPr>
          <a:xfrm>
            <a:off x="4385210" y="3035300"/>
            <a:ext cx="0" cy="16129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48200" y="4001869"/>
            <a:ext cx="24218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Mengatasi</a:t>
            </a:r>
            <a:r>
              <a:rPr lang="en-US" b="1" dirty="0" smtClean="0"/>
              <a:t> </a:t>
            </a:r>
          </a:p>
          <a:p>
            <a:r>
              <a:rPr lang="en-US" b="1" dirty="0" err="1" smtClean="0"/>
              <a:t>Permasalahan</a:t>
            </a:r>
            <a:r>
              <a:rPr lang="en-US" b="1" dirty="0" smtClean="0"/>
              <a:t> </a:t>
            </a:r>
            <a:r>
              <a:rPr lang="en-US" b="1" dirty="0" err="1"/>
              <a:t>Ekonomi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322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Ciri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r>
              <a:rPr lang="en-US" b="1" dirty="0" smtClean="0"/>
              <a:t> </a:t>
            </a:r>
            <a:r>
              <a:rPr lang="en-US" b="1" dirty="0" err="1" smtClean="0"/>
              <a:t>Kapitalis</a:t>
            </a:r>
            <a:endParaRPr lang="en-US" b="1" dirty="0" smtClean="0"/>
          </a:p>
          <a:p>
            <a:pPr lvl="1"/>
            <a:r>
              <a:rPr lang="en-US" dirty="0" err="1" smtClean="0"/>
              <a:t>Pengakuan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( </a:t>
            </a:r>
            <a:r>
              <a:rPr lang="en-US" dirty="0" err="1" smtClean="0"/>
              <a:t>alat-alat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, </a:t>
            </a:r>
            <a:r>
              <a:rPr lang="en-US" dirty="0" err="1" smtClean="0"/>
              <a:t>pekerjaan</a:t>
            </a:r>
            <a:r>
              <a:rPr lang="en-US" dirty="0" smtClean="0"/>
              <a:t>/</a:t>
            </a:r>
            <a:r>
              <a:rPr lang="en-US" dirty="0" err="1" smtClean="0"/>
              <a:t>usaha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lvl="1"/>
            <a:r>
              <a:rPr lang="en-US" dirty="0" err="1" smtClean="0"/>
              <a:t>Campur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endParaRPr lang="en-US" dirty="0" smtClean="0"/>
          </a:p>
          <a:p>
            <a:pPr lvl="1"/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homo-</a:t>
            </a:r>
            <a:r>
              <a:rPr lang="en-US" dirty="0" err="1" smtClean="0"/>
              <a:t>economicus</a:t>
            </a:r>
            <a:endParaRPr lang="en-US" dirty="0" smtClean="0"/>
          </a:p>
          <a:p>
            <a:pPr marL="398463" lvl="1" indent="-398463">
              <a:buFont typeface="Arial" pitchFamily="34" charset="0"/>
              <a:buChar char="•"/>
            </a:pPr>
            <a:r>
              <a:rPr lang="en-US" b="1" dirty="0" err="1" smtClean="0"/>
              <a:t>Ciri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r>
              <a:rPr lang="en-US" b="1" dirty="0" smtClean="0"/>
              <a:t> </a:t>
            </a:r>
            <a:r>
              <a:rPr lang="en-US" b="1" dirty="0" err="1" smtClean="0"/>
              <a:t>sosialis</a:t>
            </a:r>
            <a:endParaRPr lang="en-US" b="1" dirty="0" smtClean="0"/>
          </a:p>
          <a:p>
            <a:pPr lvl="1"/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</a:t>
            </a:r>
            <a:r>
              <a:rPr lang="en-US" dirty="0" err="1" smtClean="0"/>
              <a:t>dikuasai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 smtClean="0"/>
          </a:p>
          <a:p>
            <a:pPr lvl="1"/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perorangan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diakui</a:t>
            </a:r>
            <a:endParaRPr lang="en-US" dirty="0" smtClean="0"/>
          </a:p>
          <a:p>
            <a:pPr lvl="1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/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endParaRPr lang="en-US" dirty="0" smtClean="0"/>
          </a:p>
          <a:p>
            <a:pPr lvl="1"/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2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bertumpu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? (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400" dirty="0" err="1" smtClean="0"/>
              <a:t>Sumber</a:t>
            </a:r>
            <a:r>
              <a:rPr lang="en-US" sz="1400" dirty="0"/>
              <a:t> : </a:t>
            </a:r>
            <a:r>
              <a:rPr lang="en-US" sz="1400" dirty="0" err="1" smtClean="0"/>
              <a:t>Amadeo</a:t>
            </a:r>
            <a:r>
              <a:rPr lang="en-US" sz="1400" dirty="0" smtClean="0"/>
              <a:t> (2018)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www.thebalance.com/capitalism-characteristics-examples-pros-cons-3305588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 err="1" smtClean="0"/>
              <a:t>Keuntungan</a:t>
            </a:r>
            <a:r>
              <a:rPr lang="en-US" sz="2000" dirty="0" smtClean="0"/>
              <a:t> </a:t>
            </a:r>
          </a:p>
          <a:p>
            <a:pPr>
              <a:buAutoNum type="arabicPeriod"/>
            </a:pPr>
            <a:r>
              <a:rPr lang="en-US" sz="2000" dirty="0" err="1" smtClean="0"/>
              <a:t>Konsumen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r>
              <a:rPr lang="en-US" sz="2000" dirty="0" smtClean="0"/>
              <a:t> </a:t>
            </a:r>
            <a:r>
              <a:rPr lang="en-US" sz="2000" dirty="0" err="1" smtClean="0"/>
              <a:t>terbaik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terbaik</a:t>
            </a:r>
            <a:endParaRPr lang="en-US" sz="2000" dirty="0"/>
          </a:p>
          <a:p>
            <a:pPr>
              <a:buAutoNum type="arabicPeriod"/>
            </a:pPr>
            <a:r>
              <a:rPr lang="en-US" sz="2000" dirty="0" smtClean="0"/>
              <a:t>PERTUMBUHAN EKONOMOMIMENJADI HADIAH DARI SEBUAH INOVASI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Kelemahan</a:t>
            </a:r>
            <a:endParaRPr lang="en-US" sz="2000" dirty="0" smtClean="0"/>
          </a:p>
          <a:p>
            <a:pPr>
              <a:buAutoNum type="arabicPeriod"/>
            </a:pP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Kaekonomi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kapitalis</a:t>
            </a:r>
            <a:r>
              <a:rPr lang="en-US" sz="2000" dirty="0" smtClean="0"/>
              <a:t>  </a:t>
            </a:r>
            <a:r>
              <a:rPr lang="en-US" sz="2000" dirty="0" err="1" smtClean="0"/>
              <a:t>tidak</a:t>
            </a:r>
            <a:r>
              <a:rPr lang="en-US" sz="2000" dirty="0" smtClean="0"/>
              <a:t>  </a:t>
            </a:r>
            <a:r>
              <a:rPr lang="en-US" sz="2000" dirty="0" err="1" smtClean="0"/>
              <a:t>mengakomodasi</a:t>
            </a:r>
            <a:r>
              <a:rPr lang="en-US" sz="2000" dirty="0" smtClean="0"/>
              <a:t>  </a:t>
            </a:r>
            <a:r>
              <a:rPr lang="en-US" sz="2000" dirty="0" err="1" smtClean="0"/>
              <a:t>untuk</a:t>
            </a:r>
            <a:r>
              <a:rPr lang="en-US" sz="2000" dirty="0" smtClean="0"/>
              <a:t> orang-orang  yang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kompetitif</a:t>
            </a:r>
            <a:r>
              <a:rPr lang="en-US" sz="2000" dirty="0" smtClean="0"/>
              <a:t> yang </a:t>
            </a:r>
            <a:r>
              <a:rPr lang="en-US" sz="2000" dirty="0" err="1" smtClean="0"/>
              <a:t>rendah</a:t>
            </a:r>
            <a:endParaRPr lang="en-US" sz="2000" dirty="0" smtClean="0"/>
          </a:p>
          <a:p>
            <a:pPr>
              <a:buAutoNum type="arabicPeriod"/>
            </a:pP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kapitalis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kesempatan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penduduknya</a:t>
            </a:r>
            <a:endParaRPr lang="en-US" sz="2000" dirty="0" smtClean="0"/>
          </a:p>
          <a:p>
            <a:pPr>
              <a:buAutoNum type="arabicPeriod"/>
            </a:pP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kapitalis</a:t>
            </a:r>
            <a:r>
              <a:rPr lang="en-US" sz="2000" dirty="0" smtClean="0"/>
              <a:t> </a:t>
            </a:r>
            <a:r>
              <a:rPr lang="en-US" sz="2000" dirty="0" err="1" smtClean="0"/>
              <a:t>mengabaikan</a:t>
            </a:r>
            <a:r>
              <a:rPr lang="en-US" sz="2000" dirty="0" smtClean="0"/>
              <a:t> external cost (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lingkungan</a:t>
            </a:r>
            <a:r>
              <a:rPr lang="en-US" sz="2000" dirty="0" smtClean="0"/>
              <a:t>,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kualitas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31800" y="5680317"/>
            <a:ext cx="8048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: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berkembangnya</a:t>
            </a:r>
            <a:r>
              <a:rPr lang="en-US" sz="2400" dirty="0" smtClean="0"/>
              <a:t> Minimarket </a:t>
            </a:r>
            <a:r>
              <a:rPr lang="en-US" sz="2400" dirty="0" err="1"/>
              <a:t>skala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di </a:t>
            </a:r>
            <a:r>
              <a:rPr lang="en-US" sz="2400" dirty="0" err="1" smtClean="0"/>
              <a:t>indonesia</a:t>
            </a:r>
            <a:r>
              <a:rPr lang="en-US" sz="2400" dirty="0" smtClean="0"/>
              <a:t> (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Alfamart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Indomaret</a:t>
            </a:r>
            <a:r>
              <a:rPr lang="en-US" sz="2400" dirty="0" smtClean="0"/>
              <a:t>),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12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781</Words>
  <Application>Microsoft Office PowerPoint</Application>
  <PresentationFormat>On-screen Show 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Apa saja yang dipelajari dalam Perekonomian indonesia?</vt:lpstr>
      <vt:lpstr>PowerPoint Presentation</vt:lpstr>
      <vt:lpstr>APA SEBAB EKONOMI DALAM SUATU NEGARA HARUS DIBUAT DENGAN SISTEM TERTENTU?</vt:lpstr>
      <vt:lpstr>Pertemuan 1</vt:lpstr>
      <vt:lpstr>Apa yang dimaksud Sistem Perekonomian?</vt:lpstr>
      <vt:lpstr>SISTEM PEREKONOMIAN</vt:lpstr>
      <vt:lpstr> </vt:lpstr>
      <vt:lpstr>PowerPoint Presentation</vt:lpstr>
      <vt:lpstr>Apa Dampak dari suatu Ekonomi yang bertumpu pada pasar bebas? (sistem Kapitalis)</vt:lpstr>
      <vt:lpstr>Apa dampak Penerapan Sistem Ekonomi Sosialis? https://www.thebalance.com/socialism-types-pros-cons-examples-3305592</vt:lpstr>
      <vt:lpstr>Sejarah Perekonomian Indonesia Sumber : (Putra, 2018)</vt:lpstr>
      <vt:lpstr>Masa Orde Baru</vt:lpstr>
      <vt:lpstr>Masa Reformasi</vt:lpstr>
      <vt:lpstr>PowerPoint Presentation</vt:lpstr>
      <vt:lpstr>Masa Kepemimpinan Megawati</vt:lpstr>
      <vt:lpstr>Masa Kepemimpinan SBY</vt:lpstr>
      <vt:lpstr>Masa Kepemimpinan Jokowidodo </vt:lpstr>
      <vt:lpstr>Persiapan Pertemuan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saja yang dipelajari dalam perekonomian indonesia</dc:title>
  <dc:creator>candra</dc:creator>
  <cp:lastModifiedBy>candra</cp:lastModifiedBy>
  <cp:revision>39</cp:revision>
  <dcterms:created xsi:type="dcterms:W3CDTF">2018-09-09T14:12:55Z</dcterms:created>
  <dcterms:modified xsi:type="dcterms:W3CDTF">2018-09-17T13:33:42Z</dcterms:modified>
</cp:coreProperties>
</file>